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65" r:id="rId2"/>
    <p:sldId id="256" r:id="rId3"/>
    <p:sldId id="257" r:id="rId4"/>
    <p:sldId id="258" r:id="rId5"/>
    <p:sldId id="259" r:id="rId6"/>
    <p:sldId id="260" r:id="rId7"/>
    <p:sldId id="261" r:id="rId8"/>
    <p:sldId id="266" r:id="rId9"/>
    <p:sldId id="262" r:id="rId10"/>
  </p:sldIdLst>
  <p:sldSz cx="7556500" cy="10693400"/>
  <p:notesSz cx="7556500" cy="106934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0" d="100"/>
          <a:sy n="110" d="100"/>
        </p:scale>
        <p:origin x="2190" y="7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0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800" b="1" i="0" u="sng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5/3/2024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0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800" b="1" i="0" u="sng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5/3/2024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0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5/3/2024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0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5/3/2024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65455" y="257174"/>
            <a:ext cx="6627495" cy="4772025"/>
          </a:xfrm>
          <a:prstGeom prst="rect">
            <a:avLst/>
          </a:prstGeom>
        </p:spPr>
      </p:pic>
      <p:sp>
        <p:nvSpPr>
          <p:cNvPr id="17" name="bg object 17"/>
          <p:cNvSpPr/>
          <p:nvPr/>
        </p:nvSpPr>
        <p:spPr>
          <a:xfrm>
            <a:off x="568642" y="390905"/>
            <a:ext cx="6408420" cy="4484370"/>
          </a:xfrm>
          <a:custGeom>
            <a:avLst/>
            <a:gdLst/>
            <a:ahLst/>
            <a:cxnLst/>
            <a:rect l="l" t="t" r="r" b="b"/>
            <a:pathLst>
              <a:path w="6408420" h="4484370">
                <a:moveTo>
                  <a:pt x="0" y="4484370"/>
                </a:moveTo>
                <a:lnTo>
                  <a:pt x="6408039" y="4484370"/>
                </a:lnTo>
                <a:lnTo>
                  <a:pt x="6408039" y="0"/>
                </a:lnTo>
                <a:lnTo>
                  <a:pt x="0" y="0"/>
                </a:lnTo>
                <a:lnTo>
                  <a:pt x="0" y="4484370"/>
                </a:lnTo>
                <a:close/>
              </a:path>
            </a:pathLst>
          </a:custGeom>
          <a:ln w="101600">
            <a:solidFill>
              <a:srgbClr val="1F386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8" name="bg object 18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3532505" y="4343399"/>
            <a:ext cx="691514" cy="443864"/>
          </a:xfrm>
          <a:prstGeom prst="rect">
            <a:avLst/>
          </a:prstGeom>
        </p:spPr>
      </p:pic>
      <p:pic>
        <p:nvPicPr>
          <p:cNvPr id="19" name="bg object 19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65455" y="5296039"/>
            <a:ext cx="6627495" cy="4772025"/>
          </a:xfrm>
          <a:prstGeom prst="rect">
            <a:avLst/>
          </a:prstGeom>
        </p:spPr>
      </p:pic>
      <p:sp>
        <p:nvSpPr>
          <p:cNvPr id="20" name="bg object 20"/>
          <p:cNvSpPr/>
          <p:nvPr/>
        </p:nvSpPr>
        <p:spPr>
          <a:xfrm>
            <a:off x="568642" y="5429808"/>
            <a:ext cx="6408420" cy="4484370"/>
          </a:xfrm>
          <a:custGeom>
            <a:avLst/>
            <a:gdLst/>
            <a:ahLst/>
            <a:cxnLst/>
            <a:rect l="l" t="t" r="r" b="b"/>
            <a:pathLst>
              <a:path w="6408420" h="4484370">
                <a:moveTo>
                  <a:pt x="0" y="4484370"/>
                </a:moveTo>
                <a:lnTo>
                  <a:pt x="6408039" y="4484370"/>
                </a:lnTo>
                <a:lnTo>
                  <a:pt x="6408039" y="0"/>
                </a:lnTo>
                <a:lnTo>
                  <a:pt x="0" y="0"/>
                </a:lnTo>
                <a:lnTo>
                  <a:pt x="0" y="4484370"/>
                </a:lnTo>
                <a:close/>
              </a:path>
            </a:pathLst>
          </a:custGeom>
          <a:ln w="101600">
            <a:solidFill>
              <a:srgbClr val="1F386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1" name="bg object 21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3532505" y="9382264"/>
            <a:ext cx="691514" cy="443865"/>
          </a:xfrm>
          <a:prstGeom prst="rect">
            <a:avLst/>
          </a:prstGeom>
        </p:spPr>
      </p:pic>
      <p:sp>
        <p:nvSpPr>
          <p:cNvPr id="22" name="bg object 22"/>
          <p:cNvSpPr/>
          <p:nvPr/>
        </p:nvSpPr>
        <p:spPr>
          <a:xfrm>
            <a:off x="2494280" y="5610224"/>
            <a:ext cx="2557780" cy="504825"/>
          </a:xfrm>
          <a:custGeom>
            <a:avLst/>
            <a:gdLst/>
            <a:ahLst/>
            <a:cxnLst/>
            <a:rect l="l" t="t" r="r" b="b"/>
            <a:pathLst>
              <a:path w="2557779" h="504825">
                <a:moveTo>
                  <a:pt x="2557780" y="0"/>
                </a:moveTo>
                <a:lnTo>
                  <a:pt x="0" y="0"/>
                </a:lnTo>
                <a:lnTo>
                  <a:pt x="0" y="504825"/>
                </a:lnTo>
                <a:lnTo>
                  <a:pt x="2557780" y="504825"/>
                </a:lnTo>
                <a:lnTo>
                  <a:pt x="2557780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3" name="bg object 23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2505456" y="5666231"/>
            <a:ext cx="2535936" cy="391667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5/3/2024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427990" y="638809"/>
            <a:ext cx="6627495" cy="9121775"/>
          </a:xfrm>
          <a:prstGeom prst="rect">
            <a:avLst/>
          </a:prstGeom>
        </p:spPr>
      </p:pic>
      <p:sp>
        <p:nvSpPr>
          <p:cNvPr id="17" name="bg object 17"/>
          <p:cNvSpPr/>
          <p:nvPr/>
        </p:nvSpPr>
        <p:spPr>
          <a:xfrm>
            <a:off x="533400" y="790574"/>
            <a:ext cx="6408420" cy="8820150"/>
          </a:xfrm>
          <a:custGeom>
            <a:avLst/>
            <a:gdLst/>
            <a:ahLst/>
            <a:cxnLst/>
            <a:rect l="l" t="t" r="r" b="b"/>
            <a:pathLst>
              <a:path w="6408420" h="8820150">
                <a:moveTo>
                  <a:pt x="0" y="8820150"/>
                </a:moveTo>
                <a:lnTo>
                  <a:pt x="6408292" y="8820150"/>
                </a:lnTo>
                <a:lnTo>
                  <a:pt x="6408292" y="0"/>
                </a:lnTo>
                <a:lnTo>
                  <a:pt x="0" y="0"/>
                </a:lnTo>
                <a:lnTo>
                  <a:pt x="0" y="8820150"/>
                </a:lnTo>
                <a:close/>
              </a:path>
            </a:pathLst>
          </a:custGeom>
          <a:ln w="101600">
            <a:solidFill>
              <a:srgbClr val="1F386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8" name="bg object 18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3295650" y="8839199"/>
            <a:ext cx="971550" cy="623569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788034" y="695324"/>
            <a:ext cx="5986780" cy="990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0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714552" y="1868422"/>
            <a:ext cx="6009640" cy="698880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800" b="1" i="0" u="sng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5/3/2024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3.png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6845" y="2395945"/>
            <a:ext cx="6662811" cy="1645138"/>
          </a:xfrm>
        </p:spPr>
        <p:txBody>
          <a:bodyPr>
            <a:noAutofit/>
          </a:bodyPr>
          <a:lstStyle/>
          <a:p>
            <a:pPr algn="ctr"/>
            <a:r>
              <a:rPr lang="ms-MY" sz="3886" dirty="0">
                <a:latin typeface="Aharoni" panose="02010803020104030203" pitchFamily="2" charset="-79"/>
                <a:cs typeface="Aharoni" panose="02010803020104030203" pitchFamily="2" charset="-79"/>
              </a:rPr>
              <a:t>KESERAGAMAN </a:t>
            </a:r>
            <a:br>
              <a:rPr lang="ms-MY" sz="3886" dirty="0">
                <a:latin typeface="Aharoni" panose="02010803020104030203" pitchFamily="2" charset="-79"/>
                <a:cs typeface="Aharoni" panose="02010803020104030203" pitchFamily="2" charset="-79"/>
              </a:rPr>
            </a:br>
            <a:r>
              <a:rPr lang="ms-MY" sz="3886" dirty="0">
                <a:latin typeface="Aharoni" panose="02010803020104030203" pitchFamily="2" charset="-79"/>
                <a:cs typeface="Aharoni" panose="02010803020104030203" pitchFamily="2" charset="-79"/>
              </a:rPr>
              <a:t>ETIKA</a:t>
            </a:r>
            <a:endParaRPr lang="ms-MY" sz="3886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D139950-E586-4AA0-91B7-BD86424BBE95}"/>
              </a:ext>
            </a:extLst>
          </p:cNvPr>
          <p:cNvSpPr txBox="1"/>
          <p:nvPr/>
        </p:nvSpPr>
        <p:spPr>
          <a:xfrm>
            <a:off x="779358" y="4194915"/>
            <a:ext cx="599778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ms-MY" b="1" u="sng" dirty="0"/>
              <a:t>Nota:</a:t>
            </a:r>
          </a:p>
          <a:p>
            <a:pPr defTabSz="987095"/>
            <a:endParaRPr lang="ms-MY" dirty="0"/>
          </a:p>
          <a:p>
            <a:pPr marL="370161" indent="-370161" defTabSz="987095">
              <a:buFont typeface="+mj-lt"/>
              <a:buAutoNum type="arabicPeriod"/>
            </a:pPr>
            <a:r>
              <a:rPr lang="ms-MY" dirty="0"/>
              <a:t>Cetakan perlu di</a:t>
            </a:r>
            <a:r>
              <a:rPr lang="ms-MY" i="1" dirty="0"/>
              <a:t>laminate</a:t>
            </a:r>
            <a:r>
              <a:rPr lang="ms-MY" dirty="0"/>
              <a:t> </a:t>
            </a:r>
            <a:r>
              <a:rPr lang="ms-MY" dirty="0" smtClean="0"/>
              <a:t>dan dipotong mengikut saiz yang telah ditetapkan.</a:t>
            </a:r>
          </a:p>
          <a:p>
            <a:pPr marL="370161" indent="-370161" defTabSz="987095">
              <a:buFont typeface="+mj-lt"/>
              <a:buAutoNum type="arabicPeriod"/>
            </a:pPr>
            <a:r>
              <a:rPr lang="ms-MY" dirty="0" smtClean="0"/>
              <a:t>Cetakan perlu dipaparkan </a:t>
            </a:r>
            <a:r>
              <a:rPr lang="ms-MY" dirty="0"/>
              <a:t>di tempat yang </a:t>
            </a:r>
            <a:r>
              <a:rPr lang="ms-MY" dirty="0" smtClean="0"/>
              <a:t>bersesuaian, paras mata.</a:t>
            </a:r>
            <a:endParaRPr lang="ms-MY" dirty="0"/>
          </a:p>
        </p:txBody>
      </p:sp>
      <p:pic>
        <p:nvPicPr>
          <p:cNvPr id="6" name="Picture 2" descr="https://lh6.googleusercontent.com/8sc8UeRP8zv2tTiWGJlE946chLyq7BIjeh_LAYUpJJsnhlLKGf-Eq8ugV7G2lffGMxTOLS8c46t_EkVRrUpLb6N3zx2SfvMnOBEB-IxcTy5lUDi7PJqF23edos8EwK6tgQ=w128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08692" y="614290"/>
            <a:ext cx="1739114" cy="12133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200746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466725" y="380999"/>
            <a:ext cx="6627495" cy="4772025"/>
            <a:chOff x="466725" y="380999"/>
            <a:chExt cx="6627495" cy="4772025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466725" y="380999"/>
              <a:ext cx="6627495" cy="4772025"/>
            </a:xfrm>
            <a:prstGeom prst="rect">
              <a:avLst/>
            </a:prstGeom>
          </p:spPr>
        </p:pic>
        <p:sp>
          <p:nvSpPr>
            <p:cNvPr id="4" name="object 4"/>
            <p:cNvSpPr/>
            <p:nvPr/>
          </p:nvSpPr>
          <p:spPr>
            <a:xfrm>
              <a:off x="569912" y="514730"/>
              <a:ext cx="6408420" cy="4484370"/>
            </a:xfrm>
            <a:custGeom>
              <a:avLst/>
              <a:gdLst/>
              <a:ahLst/>
              <a:cxnLst/>
              <a:rect l="l" t="t" r="r" b="b"/>
              <a:pathLst>
                <a:path w="6408420" h="4484370">
                  <a:moveTo>
                    <a:pt x="0" y="4484370"/>
                  </a:moveTo>
                  <a:lnTo>
                    <a:pt x="6408038" y="4484370"/>
                  </a:lnTo>
                  <a:lnTo>
                    <a:pt x="6408038" y="0"/>
                  </a:lnTo>
                  <a:lnTo>
                    <a:pt x="0" y="0"/>
                  </a:lnTo>
                  <a:lnTo>
                    <a:pt x="0" y="4484370"/>
                  </a:lnTo>
                  <a:close/>
                </a:path>
              </a:pathLst>
            </a:custGeom>
            <a:ln w="101600">
              <a:solidFill>
                <a:srgbClr val="1F386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" name="object 5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533775" y="4467224"/>
              <a:ext cx="691514" cy="443864"/>
            </a:xfrm>
            <a:prstGeom prst="rect">
              <a:avLst/>
            </a:prstGeom>
          </p:spPr>
        </p:pic>
        <p:sp>
          <p:nvSpPr>
            <p:cNvPr id="6" name="object 6"/>
            <p:cNvSpPr/>
            <p:nvPr/>
          </p:nvSpPr>
          <p:spPr>
            <a:xfrm>
              <a:off x="1809750" y="695324"/>
              <a:ext cx="4146550" cy="504825"/>
            </a:xfrm>
            <a:custGeom>
              <a:avLst/>
              <a:gdLst/>
              <a:ahLst/>
              <a:cxnLst/>
              <a:rect l="l" t="t" r="r" b="b"/>
              <a:pathLst>
                <a:path w="4146550" h="504825">
                  <a:moveTo>
                    <a:pt x="4146550" y="0"/>
                  </a:moveTo>
                  <a:lnTo>
                    <a:pt x="0" y="0"/>
                  </a:lnTo>
                  <a:lnTo>
                    <a:pt x="0" y="504825"/>
                  </a:lnTo>
                  <a:lnTo>
                    <a:pt x="4146550" y="504825"/>
                  </a:lnTo>
                  <a:lnTo>
                    <a:pt x="4146550" y="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7" name="object 7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821180" y="751331"/>
              <a:ext cx="4123944" cy="391668"/>
            </a:xfrm>
            <a:prstGeom prst="rect">
              <a:avLst/>
            </a:prstGeom>
          </p:spPr>
        </p:pic>
      </p:grpSp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1821180" y="739330"/>
            <a:ext cx="4146550" cy="504825"/>
          </a:xfrm>
          <a:prstGeom prst="rect">
            <a:avLst/>
          </a:prstGeom>
          <a:ln w="22225">
            <a:solidFill>
              <a:srgbClr val="0D0D0D"/>
            </a:solidFill>
          </a:ln>
        </p:spPr>
        <p:txBody>
          <a:bodyPr vert="horz" wrap="square" lIns="0" tIns="40005" rIns="0" bIns="0" rtlCol="0">
            <a:spAutoFit/>
          </a:bodyPr>
          <a:lstStyle/>
          <a:p>
            <a:pPr marL="102870">
              <a:lnSpc>
                <a:spcPct val="100000"/>
              </a:lnSpc>
              <a:spcBef>
                <a:spcPts val="315"/>
              </a:spcBef>
            </a:pPr>
            <a:r>
              <a:rPr sz="2600" dirty="0"/>
              <a:t>ETIKA</a:t>
            </a:r>
            <a:r>
              <a:rPr sz="2600" spc="-20" dirty="0"/>
              <a:t> </a:t>
            </a:r>
            <a:r>
              <a:rPr sz="2600" dirty="0"/>
              <a:t>PENGGUNAAN</a:t>
            </a:r>
            <a:r>
              <a:rPr sz="2600" spc="-35" dirty="0"/>
              <a:t> </a:t>
            </a:r>
            <a:r>
              <a:rPr sz="2600" spc="-10" dirty="0"/>
              <a:t>SURAU</a:t>
            </a:r>
            <a:endParaRPr sz="2600" dirty="0"/>
          </a:p>
        </p:txBody>
      </p:sp>
      <p:sp>
        <p:nvSpPr>
          <p:cNvPr id="9" name="object 9"/>
          <p:cNvSpPr txBox="1"/>
          <p:nvPr/>
        </p:nvSpPr>
        <p:spPr>
          <a:xfrm>
            <a:off x="714552" y="1420113"/>
            <a:ext cx="6135370" cy="29108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76530" marR="11430" indent="-164465">
              <a:lnSpc>
                <a:spcPct val="116700"/>
              </a:lnSpc>
              <a:spcBef>
                <a:spcPts val="100"/>
              </a:spcBef>
              <a:buChar char="•"/>
              <a:tabLst>
                <a:tab pos="192405" algn="l"/>
              </a:tabLst>
            </a:pPr>
            <a:r>
              <a:rPr sz="1800" b="1" dirty="0">
                <a:latin typeface="Calibri"/>
                <a:cs typeface="Calibri"/>
              </a:rPr>
              <a:t>Sejadah/kain</a:t>
            </a:r>
            <a:r>
              <a:rPr sz="1800" b="1" spc="-40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pelikat/telekung</a:t>
            </a:r>
            <a:r>
              <a:rPr sz="1800" b="1" spc="-35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disimpan</a:t>
            </a:r>
            <a:r>
              <a:rPr sz="1800" b="1" spc="-25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di</a:t>
            </a:r>
            <a:r>
              <a:rPr sz="1800" b="1" spc="-30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tempat</a:t>
            </a:r>
            <a:r>
              <a:rPr sz="1800" b="1" spc="-35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asal</a:t>
            </a:r>
            <a:r>
              <a:rPr sz="1800" b="1" spc="-35" dirty="0">
                <a:latin typeface="Calibri"/>
                <a:cs typeface="Calibri"/>
              </a:rPr>
              <a:t> </a:t>
            </a:r>
            <a:r>
              <a:rPr sz="1800" b="1" spc="-10" dirty="0">
                <a:latin typeface="Calibri"/>
                <a:cs typeface="Calibri"/>
              </a:rPr>
              <a:t>setelah 	digunakan.</a:t>
            </a:r>
            <a:endParaRPr sz="1800">
              <a:latin typeface="Calibri"/>
              <a:cs typeface="Calibri"/>
            </a:endParaRPr>
          </a:p>
          <a:p>
            <a:pPr marL="169545" indent="-156845">
              <a:lnSpc>
                <a:spcPct val="100000"/>
              </a:lnSpc>
              <a:spcBef>
                <a:spcPts val="370"/>
              </a:spcBef>
              <a:buChar char="•"/>
              <a:tabLst>
                <a:tab pos="169545" algn="l"/>
              </a:tabLst>
            </a:pPr>
            <a:r>
              <a:rPr sz="1800" b="1" spc="-10" dirty="0">
                <a:latin typeface="Calibri"/>
                <a:cs typeface="Calibri"/>
              </a:rPr>
              <a:t>Selipar/kasut</a:t>
            </a:r>
            <a:r>
              <a:rPr sz="1800" b="1" spc="-90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disusun</a:t>
            </a:r>
            <a:r>
              <a:rPr sz="1800" b="1" spc="-80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dengan</a:t>
            </a:r>
            <a:r>
              <a:rPr sz="1800" b="1" spc="-75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rapi</a:t>
            </a:r>
            <a:r>
              <a:rPr sz="1800" b="1" spc="-60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dan</a:t>
            </a:r>
            <a:r>
              <a:rPr sz="1800" b="1" spc="-65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kemas</a:t>
            </a:r>
            <a:r>
              <a:rPr sz="1800" b="1" spc="-75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pada</a:t>
            </a:r>
            <a:r>
              <a:rPr sz="1800" b="1" spc="275" dirty="0">
                <a:latin typeface="Calibri"/>
                <a:cs typeface="Calibri"/>
              </a:rPr>
              <a:t> </a:t>
            </a:r>
            <a:r>
              <a:rPr sz="1800" b="1" spc="-10" dirty="0">
                <a:latin typeface="Calibri"/>
                <a:cs typeface="Calibri"/>
              </a:rPr>
              <a:t>tempatnya.</a:t>
            </a:r>
            <a:endParaRPr sz="1800">
              <a:latin typeface="Calibri"/>
              <a:cs typeface="Calibri"/>
            </a:endParaRPr>
          </a:p>
          <a:p>
            <a:pPr marL="177800" indent="-165100">
              <a:lnSpc>
                <a:spcPct val="100000"/>
              </a:lnSpc>
              <a:spcBef>
                <a:spcPts val="370"/>
              </a:spcBef>
              <a:buChar char="•"/>
              <a:tabLst>
                <a:tab pos="177800" algn="l"/>
              </a:tabLst>
            </a:pPr>
            <a:r>
              <a:rPr sz="1800" b="1" dirty="0">
                <a:latin typeface="Calibri"/>
                <a:cs typeface="Calibri"/>
              </a:rPr>
              <a:t>Telefon</a:t>
            </a:r>
            <a:r>
              <a:rPr sz="1800" b="1" spc="-20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bimbit</a:t>
            </a:r>
            <a:r>
              <a:rPr sz="1800" b="1" spc="-30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ditutup</a:t>
            </a:r>
            <a:r>
              <a:rPr sz="1800" b="1" spc="-15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atau</a:t>
            </a:r>
            <a:r>
              <a:rPr sz="1800" b="1" spc="-20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berada</a:t>
            </a:r>
            <a:r>
              <a:rPr sz="1800" b="1" spc="-15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dalam</a:t>
            </a:r>
            <a:r>
              <a:rPr sz="1800" b="1" spc="-25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mod</a:t>
            </a:r>
            <a:r>
              <a:rPr sz="1800" b="1" spc="-25" dirty="0">
                <a:latin typeface="Calibri"/>
                <a:cs typeface="Calibri"/>
              </a:rPr>
              <a:t> </a:t>
            </a:r>
            <a:r>
              <a:rPr sz="1800" b="1" spc="-10" dirty="0">
                <a:latin typeface="Calibri"/>
                <a:cs typeface="Calibri"/>
              </a:rPr>
              <a:t>senyap.</a:t>
            </a:r>
            <a:endParaRPr sz="1800">
              <a:latin typeface="Calibri"/>
              <a:cs typeface="Calibri"/>
            </a:endParaRPr>
          </a:p>
          <a:p>
            <a:pPr marL="192405" marR="11430" indent="-180340">
              <a:lnSpc>
                <a:spcPts val="2530"/>
              </a:lnSpc>
              <a:spcBef>
                <a:spcPts val="140"/>
              </a:spcBef>
              <a:buChar char="•"/>
              <a:tabLst>
                <a:tab pos="192405" algn="l"/>
                <a:tab pos="243204" algn="l"/>
              </a:tabLst>
            </a:pPr>
            <a:r>
              <a:rPr sz="1800" b="1" dirty="0">
                <a:latin typeface="Calibri"/>
                <a:cs typeface="Calibri"/>
              </a:rPr>
              <a:t>	Bahan</a:t>
            </a:r>
            <a:r>
              <a:rPr sz="1800" b="1" spc="484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bacaan</a:t>
            </a:r>
            <a:r>
              <a:rPr sz="1800" b="1" spc="45" dirty="0">
                <a:latin typeface="Calibri"/>
                <a:cs typeface="Calibri"/>
              </a:rPr>
              <a:t>  </a:t>
            </a:r>
            <a:r>
              <a:rPr sz="1800" b="1" dirty="0">
                <a:latin typeface="Calibri"/>
                <a:cs typeface="Calibri"/>
              </a:rPr>
              <a:t>agama</a:t>
            </a:r>
            <a:r>
              <a:rPr sz="1800" b="1" spc="490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sentiasa</a:t>
            </a:r>
            <a:r>
              <a:rPr sz="1800" b="1" spc="495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disusun</a:t>
            </a:r>
            <a:r>
              <a:rPr sz="1800" b="1" spc="40" dirty="0">
                <a:latin typeface="Calibri"/>
                <a:cs typeface="Calibri"/>
              </a:rPr>
              <a:t>  </a:t>
            </a:r>
            <a:r>
              <a:rPr sz="1800" b="1" dirty="0">
                <a:latin typeface="Calibri"/>
                <a:cs typeface="Calibri"/>
              </a:rPr>
              <a:t>kemas</a:t>
            </a:r>
            <a:r>
              <a:rPr sz="1800" b="1" spc="45" dirty="0">
                <a:latin typeface="Calibri"/>
                <a:cs typeface="Calibri"/>
              </a:rPr>
              <a:t>  </a:t>
            </a:r>
            <a:r>
              <a:rPr sz="1800" b="1" dirty="0">
                <a:latin typeface="Calibri"/>
                <a:cs typeface="Calibri"/>
              </a:rPr>
              <a:t>dan</a:t>
            </a:r>
            <a:r>
              <a:rPr sz="1800" b="1" spc="40" dirty="0">
                <a:latin typeface="Calibri"/>
                <a:cs typeface="Calibri"/>
              </a:rPr>
              <a:t>  </a:t>
            </a:r>
            <a:r>
              <a:rPr sz="1800" b="1" spc="-10" dirty="0">
                <a:latin typeface="Calibri"/>
                <a:cs typeface="Calibri"/>
              </a:rPr>
              <a:t>teratur </a:t>
            </a:r>
            <a:r>
              <a:rPr sz="1800" b="1" dirty="0">
                <a:latin typeface="Calibri"/>
                <a:cs typeface="Calibri"/>
              </a:rPr>
              <a:t>selepas </a:t>
            </a:r>
            <a:r>
              <a:rPr sz="1800" b="1" spc="-10" dirty="0">
                <a:latin typeface="Calibri"/>
                <a:cs typeface="Calibri"/>
              </a:rPr>
              <a:t>digunakan.</a:t>
            </a:r>
            <a:endParaRPr sz="1800">
              <a:latin typeface="Calibri"/>
              <a:cs typeface="Calibri"/>
            </a:endParaRPr>
          </a:p>
          <a:p>
            <a:pPr marL="177800" indent="-165100">
              <a:lnSpc>
                <a:spcPct val="100000"/>
              </a:lnSpc>
              <a:spcBef>
                <a:spcPts val="215"/>
              </a:spcBef>
              <a:buChar char="•"/>
              <a:tabLst>
                <a:tab pos="177800" algn="l"/>
              </a:tabLst>
            </a:pPr>
            <a:r>
              <a:rPr sz="1800" b="1" dirty="0">
                <a:latin typeface="Calibri"/>
                <a:cs typeface="Calibri"/>
              </a:rPr>
              <a:t>Tidur</a:t>
            </a:r>
            <a:r>
              <a:rPr sz="1800" b="1" spc="-10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atau</a:t>
            </a:r>
            <a:r>
              <a:rPr sz="1800" b="1" spc="-20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baring</a:t>
            </a:r>
            <a:r>
              <a:rPr sz="1800" b="1" spc="-10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di</a:t>
            </a:r>
            <a:r>
              <a:rPr sz="1800" b="1" spc="-15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dalam</a:t>
            </a:r>
            <a:r>
              <a:rPr sz="1800" b="1" spc="-10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surau</a:t>
            </a:r>
            <a:r>
              <a:rPr sz="1800" b="1" spc="-5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tidak</a:t>
            </a:r>
            <a:r>
              <a:rPr sz="1800" b="1" spc="-20" dirty="0">
                <a:latin typeface="Calibri"/>
                <a:cs typeface="Calibri"/>
              </a:rPr>
              <a:t> </a:t>
            </a:r>
            <a:r>
              <a:rPr sz="1800" b="1" spc="-10" dirty="0">
                <a:latin typeface="Calibri"/>
                <a:cs typeface="Calibri"/>
              </a:rPr>
              <a:t>dibenarkan.</a:t>
            </a:r>
            <a:endParaRPr sz="1800">
              <a:latin typeface="Calibri"/>
              <a:cs typeface="Calibri"/>
            </a:endParaRPr>
          </a:p>
          <a:p>
            <a:pPr marL="177800" indent="-165100">
              <a:lnSpc>
                <a:spcPct val="100000"/>
              </a:lnSpc>
              <a:spcBef>
                <a:spcPts val="375"/>
              </a:spcBef>
              <a:buChar char="•"/>
              <a:tabLst>
                <a:tab pos="177800" algn="l"/>
              </a:tabLst>
            </a:pPr>
            <a:r>
              <a:rPr sz="1800" b="1" dirty="0">
                <a:latin typeface="Calibri"/>
                <a:cs typeface="Calibri"/>
              </a:rPr>
              <a:t>Membuat</a:t>
            </a:r>
            <a:r>
              <a:rPr sz="1800" b="1" spc="-10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bising</a:t>
            </a:r>
            <a:r>
              <a:rPr sz="1800" b="1" spc="-15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di</a:t>
            </a:r>
            <a:r>
              <a:rPr sz="1800" b="1" spc="-15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dalam</a:t>
            </a:r>
            <a:r>
              <a:rPr sz="1800" b="1" spc="-15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surau</a:t>
            </a:r>
            <a:r>
              <a:rPr sz="1800" b="1" spc="-5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tidak</a:t>
            </a:r>
            <a:r>
              <a:rPr sz="1800" b="1" spc="-25" dirty="0">
                <a:latin typeface="Calibri"/>
                <a:cs typeface="Calibri"/>
              </a:rPr>
              <a:t> </a:t>
            </a:r>
            <a:r>
              <a:rPr sz="1800" b="1" spc="-10" dirty="0">
                <a:latin typeface="Calibri"/>
                <a:cs typeface="Calibri"/>
              </a:rPr>
              <a:t>dibenarkan.</a:t>
            </a:r>
            <a:endParaRPr sz="1800">
              <a:latin typeface="Calibri"/>
              <a:cs typeface="Calibri"/>
            </a:endParaRPr>
          </a:p>
          <a:p>
            <a:pPr marL="177800" indent="-165100">
              <a:lnSpc>
                <a:spcPct val="100000"/>
              </a:lnSpc>
              <a:spcBef>
                <a:spcPts val="345"/>
              </a:spcBef>
              <a:buChar char="•"/>
              <a:tabLst>
                <a:tab pos="177800" algn="l"/>
              </a:tabLst>
            </a:pPr>
            <a:r>
              <a:rPr sz="1800" b="1" dirty="0">
                <a:latin typeface="Calibri"/>
                <a:cs typeface="Calibri"/>
              </a:rPr>
              <a:t>Surau/bilik</a:t>
            </a:r>
            <a:r>
              <a:rPr sz="1800" b="1" spc="-15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solat</a:t>
            </a:r>
            <a:r>
              <a:rPr sz="1800" b="1" spc="-5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sentiasa</a:t>
            </a:r>
            <a:r>
              <a:rPr sz="1800" b="1" spc="-25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dalam</a:t>
            </a:r>
            <a:r>
              <a:rPr sz="1800" b="1" spc="-10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keadaan</a:t>
            </a:r>
            <a:r>
              <a:rPr sz="1800" b="1" spc="-15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bersih dan</a:t>
            </a:r>
            <a:r>
              <a:rPr sz="1800" b="1" spc="-10" dirty="0">
                <a:latin typeface="Calibri"/>
                <a:cs typeface="Calibri"/>
              </a:rPr>
              <a:t> kemas.</a:t>
            </a:r>
            <a:endParaRPr sz="1800">
              <a:latin typeface="Calibri"/>
              <a:cs typeface="Calibri"/>
            </a:endParaRPr>
          </a:p>
        </p:txBody>
      </p:sp>
      <p:grpSp>
        <p:nvGrpSpPr>
          <p:cNvPr id="10" name="object 10"/>
          <p:cNvGrpSpPr/>
          <p:nvPr/>
        </p:nvGrpSpPr>
        <p:grpSpPr>
          <a:xfrm>
            <a:off x="465455" y="5296039"/>
            <a:ext cx="6627495" cy="4772025"/>
            <a:chOff x="465455" y="5296039"/>
            <a:chExt cx="6627495" cy="4772025"/>
          </a:xfrm>
        </p:grpSpPr>
        <p:pic>
          <p:nvPicPr>
            <p:cNvPr id="11" name="object 11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465455" y="5296039"/>
              <a:ext cx="6627495" cy="4772025"/>
            </a:xfrm>
            <a:prstGeom prst="rect">
              <a:avLst/>
            </a:prstGeom>
          </p:spPr>
        </p:pic>
        <p:sp>
          <p:nvSpPr>
            <p:cNvPr id="12" name="object 12"/>
            <p:cNvSpPr/>
            <p:nvPr/>
          </p:nvSpPr>
          <p:spPr>
            <a:xfrm>
              <a:off x="568642" y="5429808"/>
              <a:ext cx="6408420" cy="4484370"/>
            </a:xfrm>
            <a:custGeom>
              <a:avLst/>
              <a:gdLst/>
              <a:ahLst/>
              <a:cxnLst/>
              <a:rect l="l" t="t" r="r" b="b"/>
              <a:pathLst>
                <a:path w="6408420" h="4484370">
                  <a:moveTo>
                    <a:pt x="0" y="4484370"/>
                  </a:moveTo>
                  <a:lnTo>
                    <a:pt x="6408039" y="4484370"/>
                  </a:lnTo>
                  <a:lnTo>
                    <a:pt x="6408039" y="0"/>
                  </a:lnTo>
                  <a:lnTo>
                    <a:pt x="0" y="0"/>
                  </a:lnTo>
                  <a:lnTo>
                    <a:pt x="0" y="4484370"/>
                  </a:lnTo>
                  <a:close/>
                </a:path>
              </a:pathLst>
            </a:custGeom>
            <a:ln w="101600">
              <a:solidFill>
                <a:srgbClr val="1F386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3" name="object 13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532505" y="9382264"/>
              <a:ext cx="691514" cy="443865"/>
            </a:xfrm>
            <a:prstGeom prst="rect">
              <a:avLst/>
            </a:prstGeom>
          </p:spPr>
        </p:pic>
      </p:grpSp>
      <p:sp>
        <p:nvSpPr>
          <p:cNvPr id="14" name="object 14"/>
          <p:cNvSpPr txBox="1"/>
          <p:nvPr/>
        </p:nvSpPr>
        <p:spPr>
          <a:xfrm>
            <a:off x="714552" y="6183248"/>
            <a:ext cx="5960745" cy="1950720"/>
          </a:xfrm>
          <a:prstGeom prst="rect">
            <a:avLst/>
          </a:prstGeom>
        </p:spPr>
        <p:txBody>
          <a:bodyPr vert="horz" wrap="square" lIns="0" tIns="58419" rIns="0" bIns="0" rtlCol="0">
            <a:spAutoFit/>
          </a:bodyPr>
          <a:lstStyle/>
          <a:p>
            <a:pPr marL="177800" indent="-165100">
              <a:lnSpc>
                <a:spcPct val="100000"/>
              </a:lnSpc>
              <a:spcBef>
                <a:spcPts val="459"/>
              </a:spcBef>
              <a:buChar char="•"/>
              <a:tabLst>
                <a:tab pos="177800" algn="l"/>
              </a:tabLst>
            </a:pPr>
            <a:r>
              <a:rPr sz="1800" b="1" dirty="0">
                <a:latin typeface="Calibri"/>
                <a:cs typeface="Calibri"/>
              </a:rPr>
              <a:t>Telefon</a:t>
            </a:r>
            <a:r>
              <a:rPr sz="1800" b="1" spc="-20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bimbit</a:t>
            </a:r>
            <a:r>
              <a:rPr sz="1800" b="1" spc="-30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ditutup</a:t>
            </a:r>
            <a:r>
              <a:rPr sz="1800" b="1" spc="-20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atau</a:t>
            </a:r>
            <a:r>
              <a:rPr sz="1800" b="1" spc="-15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dalam</a:t>
            </a:r>
            <a:r>
              <a:rPr sz="1800" b="1" spc="-20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mod</a:t>
            </a:r>
            <a:r>
              <a:rPr sz="1800" b="1" spc="-20" dirty="0">
                <a:latin typeface="Calibri"/>
                <a:cs typeface="Calibri"/>
              </a:rPr>
              <a:t> </a:t>
            </a:r>
            <a:r>
              <a:rPr sz="1800" b="1" spc="-10" dirty="0">
                <a:latin typeface="Calibri"/>
                <a:cs typeface="Calibri"/>
              </a:rPr>
              <a:t>senyap.</a:t>
            </a:r>
            <a:endParaRPr sz="1800">
              <a:latin typeface="Calibri"/>
              <a:cs typeface="Calibri"/>
            </a:endParaRPr>
          </a:p>
          <a:p>
            <a:pPr marL="177800" indent="-165100">
              <a:lnSpc>
                <a:spcPct val="100000"/>
              </a:lnSpc>
              <a:spcBef>
                <a:spcPts val="360"/>
              </a:spcBef>
              <a:buChar char="•"/>
              <a:tabLst>
                <a:tab pos="177800" algn="l"/>
              </a:tabLst>
            </a:pPr>
            <a:r>
              <a:rPr sz="1800" b="1" dirty="0">
                <a:latin typeface="Calibri"/>
                <a:cs typeface="Calibri"/>
              </a:rPr>
              <a:t>Semua</a:t>
            </a:r>
            <a:r>
              <a:rPr sz="1800" b="1" spc="-30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suis</a:t>
            </a:r>
            <a:r>
              <a:rPr sz="1800" b="1" spc="-20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lampu</a:t>
            </a:r>
            <a:r>
              <a:rPr sz="1800" b="1" spc="-20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dan</a:t>
            </a:r>
            <a:r>
              <a:rPr sz="1800" b="1" spc="-20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peralatan</a:t>
            </a:r>
            <a:r>
              <a:rPr sz="1800" b="1" spc="-10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ditutup</a:t>
            </a:r>
            <a:r>
              <a:rPr sz="1800" b="1" spc="-10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selepas</a:t>
            </a:r>
            <a:r>
              <a:rPr sz="1800" b="1" spc="-10" dirty="0">
                <a:latin typeface="Calibri"/>
                <a:cs typeface="Calibri"/>
              </a:rPr>
              <a:t> digunakan.</a:t>
            </a:r>
            <a:endParaRPr sz="1800">
              <a:latin typeface="Calibri"/>
              <a:cs typeface="Calibri"/>
            </a:endParaRPr>
          </a:p>
          <a:p>
            <a:pPr marL="177800" indent="-165100">
              <a:lnSpc>
                <a:spcPct val="100000"/>
              </a:lnSpc>
              <a:spcBef>
                <a:spcPts val="370"/>
              </a:spcBef>
              <a:buChar char="•"/>
              <a:tabLst>
                <a:tab pos="177800" algn="l"/>
              </a:tabLst>
            </a:pPr>
            <a:r>
              <a:rPr sz="1800" b="1" dirty="0">
                <a:latin typeface="Calibri"/>
                <a:cs typeface="Calibri"/>
              </a:rPr>
              <a:t>Letak</a:t>
            </a:r>
            <a:r>
              <a:rPr sz="1800" b="1" spc="-15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semula</a:t>
            </a:r>
            <a:r>
              <a:rPr sz="1800" b="1" spc="-5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peralatan</a:t>
            </a:r>
            <a:r>
              <a:rPr sz="1800" b="1" spc="-10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yang</a:t>
            </a:r>
            <a:r>
              <a:rPr sz="1800" b="1" spc="-20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digunakan</a:t>
            </a:r>
            <a:r>
              <a:rPr sz="1800" b="1" spc="-20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di</a:t>
            </a:r>
            <a:r>
              <a:rPr sz="1800" b="1" spc="-5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tempat</a:t>
            </a:r>
            <a:r>
              <a:rPr sz="1800" b="1" spc="-10" dirty="0">
                <a:latin typeface="Calibri"/>
                <a:cs typeface="Calibri"/>
              </a:rPr>
              <a:t> asal.</a:t>
            </a:r>
            <a:endParaRPr sz="1800">
              <a:latin typeface="Calibri"/>
              <a:cs typeface="Calibri"/>
            </a:endParaRPr>
          </a:p>
          <a:p>
            <a:pPr marL="177800" indent="-165100">
              <a:lnSpc>
                <a:spcPct val="100000"/>
              </a:lnSpc>
              <a:spcBef>
                <a:spcPts val="375"/>
              </a:spcBef>
              <a:buChar char="•"/>
              <a:tabLst>
                <a:tab pos="177800" algn="l"/>
              </a:tabLst>
            </a:pPr>
            <a:r>
              <a:rPr sz="1800" b="1" dirty="0">
                <a:latin typeface="Calibri"/>
                <a:cs typeface="Calibri"/>
              </a:rPr>
              <a:t>Susun</a:t>
            </a:r>
            <a:r>
              <a:rPr sz="1800" b="1" spc="-15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semula</a:t>
            </a:r>
            <a:r>
              <a:rPr sz="1800" b="1" spc="-30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kerusi</a:t>
            </a:r>
            <a:r>
              <a:rPr sz="1800" b="1" spc="-10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selepas</a:t>
            </a:r>
            <a:r>
              <a:rPr sz="1800" b="1" spc="-20" dirty="0">
                <a:latin typeface="Calibri"/>
                <a:cs typeface="Calibri"/>
              </a:rPr>
              <a:t> </a:t>
            </a:r>
            <a:r>
              <a:rPr sz="1800" b="1" spc="-10" dirty="0">
                <a:latin typeface="Calibri"/>
                <a:cs typeface="Calibri"/>
              </a:rPr>
              <a:t>digunakan.</a:t>
            </a:r>
            <a:endParaRPr sz="1800">
              <a:latin typeface="Calibri"/>
              <a:cs typeface="Calibri"/>
            </a:endParaRPr>
          </a:p>
          <a:p>
            <a:pPr marL="177800" indent="-165100">
              <a:lnSpc>
                <a:spcPct val="100000"/>
              </a:lnSpc>
              <a:spcBef>
                <a:spcPts val="359"/>
              </a:spcBef>
              <a:buChar char="•"/>
              <a:tabLst>
                <a:tab pos="177800" algn="l"/>
              </a:tabLst>
            </a:pPr>
            <a:r>
              <a:rPr sz="1800" b="1" dirty="0">
                <a:latin typeface="Calibri"/>
                <a:cs typeface="Calibri"/>
              </a:rPr>
              <a:t>Meja</a:t>
            </a:r>
            <a:r>
              <a:rPr sz="1800" b="1" spc="-15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berada</a:t>
            </a:r>
            <a:r>
              <a:rPr sz="1800" b="1" spc="-15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dalam</a:t>
            </a:r>
            <a:r>
              <a:rPr sz="1800" b="1" spc="-15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keadaan</a:t>
            </a:r>
            <a:r>
              <a:rPr sz="1800" b="1" spc="-15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bersih</a:t>
            </a:r>
            <a:r>
              <a:rPr sz="1800" b="1" spc="-25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dan</a:t>
            </a:r>
            <a:r>
              <a:rPr sz="1800" b="1" spc="-10" dirty="0">
                <a:latin typeface="Calibri"/>
                <a:cs typeface="Calibri"/>
              </a:rPr>
              <a:t> teratur.</a:t>
            </a:r>
            <a:endParaRPr sz="1800">
              <a:latin typeface="Calibri"/>
              <a:cs typeface="Calibri"/>
            </a:endParaRPr>
          </a:p>
          <a:p>
            <a:pPr marL="177800" indent="-165100">
              <a:lnSpc>
                <a:spcPct val="100000"/>
              </a:lnSpc>
              <a:spcBef>
                <a:spcPts val="375"/>
              </a:spcBef>
              <a:buChar char="•"/>
              <a:tabLst>
                <a:tab pos="177800" algn="l"/>
              </a:tabLst>
            </a:pPr>
            <a:r>
              <a:rPr sz="1800" b="1" dirty="0">
                <a:latin typeface="Calibri"/>
                <a:cs typeface="Calibri"/>
              </a:rPr>
              <a:t>Kebersihan</a:t>
            </a:r>
            <a:r>
              <a:rPr sz="1800" b="1" spc="-15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dan</a:t>
            </a:r>
            <a:r>
              <a:rPr sz="1800" b="1" spc="-10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keselamatan</a:t>
            </a:r>
            <a:r>
              <a:rPr sz="1800" b="1" spc="-20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bilik</a:t>
            </a:r>
            <a:r>
              <a:rPr sz="1800" b="1" spc="-15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mesyuarat</a:t>
            </a:r>
            <a:r>
              <a:rPr sz="1800" b="1" spc="-30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sentiasa</a:t>
            </a:r>
            <a:r>
              <a:rPr sz="1800" b="1" spc="-25" dirty="0">
                <a:latin typeface="Calibri"/>
                <a:cs typeface="Calibri"/>
              </a:rPr>
              <a:t> </a:t>
            </a:r>
            <a:r>
              <a:rPr sz="1800" b="1" spc="-10" dirty="0">
                <a:latin typeface="Calibri"/>
                <a:cs typeface="Calibri"/>
              </a:rPr>
              <a:t>dijaga.</a:t>
            </a:r>
            <a:endParaRPr sz="1800">
              <a:latin typeface="Calibri"/>
              <a:cs typeface="Calibri"/>
            </a:endParaRPr>
          </a:p>
        </p:txBody>
      </p:sp>
      <p:grpSp>
        <p:nvGrpSpPr>
          <p:cNvPr id="15" name="object 15"/>
          <p:cNvGrpSpPr/>
          <p:nvPr/>
        </p:nvGrpSpPr>
        <p:grpSpPr>
          <a:xfrm>
            <a:off x="925830" y="5575300"/>
            <a:ext cx="5671820" cy="504825"/>
            <a:chOff x="949960" y="5619749"/>
            <a:chExt cx="5671820" cy="504825"/>
          </a:xfrm>
        </p:grpSpPr>
        <p:sp>
          <p:nvSpPr>
            <p:cNvPr id="16" name="object 16"/>
            <p:cNvSpPr/>
            <p:nvPr/>
          </p:nvSpPr>
          <p:spPr>
            <a:xfrm>
              <a:off x="949960" y="5619749"/>
              <a:ext cx="5671820" cy="504825"/>
            </a:xfrm>
            <a:custGeom>
              <a:avLst/>
              <a:gdLst/>
              <a:ahLst/>
              <a:cxnLst/>
              <a:rect l="l" t="t" r="r" b="b"/>
              <a:pathLst>
                <a:path w="5671820" h="504825">
                  <a:moveTo>
                    <a:pt x="5671820" y="0"/>
                  </a:moveTo>
                  <a:lnTo>
                    <a:pt x="0" y="0"/>
                  </a:lnTo>
                  <a:lnTo>
                    <a:pt x="0" y="504825"/>
                  </a:lnTo>
                  <a:lnTo>
                    <a:pt x="5671820" y="504825"/>
                  </a:lnTo>
                  <a:lnTo>
                    <a:pt x="5671820" y="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7" name="object 17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960120" y="5676899"/>
              <a:ext cx="5650991" cy="391667"/>
            </a:xfrm>
            <a:prstGeom prst="rect">
              <a:avLst/>
            </a:prstGeom>
          </p:spPr>
        </p:pic>
      </p:grpSp>
      <p:sp>
        <p:nvSpPr>
          <p:cNvPr id="18" name="object 18"/>
          <p:cNvSpPr txBox="1"/>
          <p:nvPr/>
        </p:nvSpPr>
        <p:spPr>
          <a:xfrm>
            <a:off x="949960" y="5619749"/>
            <a:ext cx="5671820" cy="504825"/>
          </a:xfrm>
          <a:prstGeom prst="rect">
            <a:avLst/>
          </a:prstGeom>
          <a:ln w="22225">
            <a:solidFill>
              <a:srgbClr val="0D0D0D"/>
            </a:solidFill>
          </a:ln>
        </p:spPr>
        <p:txBody>
          <a:bodyPr vert="horz" wrap="square" lIns="0" tIns="41275" rIns="0" bIns="0" rtlCol="0">
            <a:spAutoFit/>
          </a:bodyPr>
          <a:lstStyle/>
          <a:p>
            <a:pPr marL="101600">
              <a:lnSpc>
                <a:spcPct val="100000"/>
              </a:lnSpc>
              <a:spcBef>
                <a:spcPts val="325"/>
              </a:spcBef>
            </a:pPr>
            <a:r>
              <a:rPr sz="2600" b="1" dirty="0">
                <a:latin typeface="Calibri"/>
                <a:cs typeface="Calibri"/>
              </a:rPr>
              <a:t>ETIKA</a:t>
            </a:r>
            <a:r>
              <a:rPr sz="2600" b="1" spc="-55" dirty="0">
                <a:latin typeface="Calibri"/>
                <a:cs typeface="Calibri"/>
              </a:rPr>
              <a:t> </a:t>
            </a:r>
            <a:r>
              <a:rPr sz="2600" b="1" dirty="0">
                <a:latin typeface="Calibri"/>
                <a:cs typeface="Calibri"/>
              </a:rPr>
              <a:t>PENGGUNAAN</a:t>
            </a:r>
            <a:r>
              <a:rPr sz="2600" b="1" spc="-60" dirty="0">
                <a:latin typeface="Calibri"/>
                <a:cs typeface="Calibri"/>
              </a:rPr>
              <a:t> </a:t>
            </a:r>
            <a:r>
              <a:rPr sz="2600" b="1" dirty="0">
                <a:latin typeface="Calibri"/>
                <a:cs typeface="Calibri"/>
              </a:rPr>
              <a:t>BILIK</a:t>
            </a:r>
            <a:r>
              <a:rPr sz="2600" b="1" spc="-60" dirty="0">
                <a:latin typeface="Calibri"/>
                <a:cs typeface="Calibri"/>
              </a:rPr>
              <a:t> </a:t>
            </a:r>
            <a:r>
              <a:rPr sz="2600" b="1" spc="-10" dirty="0">
                <a:latin typeface="Calibri"/>
                <a:cs typeface="Calibri"/>
              </a:rPr>
              <a:t>MESYUARAT</a:t>
            </a:r>
            <a:endParaRPr sz="26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14552" y="1814220"/>
            <a:ext cx="6091555" cy="61956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77800" marR="879475" indent="-165735">
              <a:lnSpc>
                <a:spcPct val="116799"/>
              </a:lnSpc>
              <a:spcBef>
                <a:spcPts val="100"/>
              </a:spcBef>
              <a:buSzPct val="81818"/>
              <a:buFont typeface="Calibri"/>
              <a:buChar char="•"/>
              <a:tabLst>
                <a:tab pos="192405" algn="l"/>
              </a:tabLst>
            </a:pPr>
            <a:r>
              <a:rPr sz="2200" b="1" spc="-10" dirty="0">
                <a:latin typeface="Calibri"/>
                <a:cs typeface="Calibri"/>
              </a:rPr>
              <a:t>Peralatan/perkakasan</a:t>
            </a:r>
            <a:r>
              <a:rPr sz="2200" b="1" spc="-35" dirty="0">
                <a:latin typeface="Calibri"/>
                <a:cs typeface="Calibri"/>
              </a:rPr>
              <a:t> </a:t>
            </a:r>
            <a:r>
              <a:rPr sz="2200" b="1" dirty="0">
                <a:latin typeface="Calibri"/>
                <a:cs typeface="Calibri"/>
              </a:rPr>
              <a:t>dibersih</a:t>
            </a:r>
            <a:r>
              <a:rPr sz="2200" b="1" spc="-30" dirty="0">
                <a:latin typeface="Calibri"/>
                <a:cs typeface="Calibri"/>
              </a:rPr>
              <a:t> </a:t>
            </a:r>
            <a:r>
              <a:rPr sz="2200" b="1" dirty="0">
                <a:latin typeface="Calibri"/>
                <a:cs typeface="Calibri"/>
              </a:rPr>
              <a:t>dan</a:t>
            </a:r>
            <a:r>
              <a:rPr sz="2200" b="1" spc="-35" dirty="0">
                <a:latin typeface="Calibri"/>
                <a:cs typeface="Calibri"/>
              </a:rPr>
              <a:t> </a:t>
            </a:r>
            <a:r>
              <a:rPr sz="2200" b="1" spc="-10" dirty="0">
                <a:latin typeface="Calibri"/>
                <a:cs typeface="Calibri"/>
              </a:rPr>
              <a:t>disusun 	</a:t>
            </a:r>
            <a:r>
              <a:rPr sz="2200" b="1" dirty="0">
                <a:latin typeface="Calibri"/>
                <a:cs typeface="Calibri"/>
              </a:rPr>
              <a:t>dengan</a:t>
            </a:r>
            <a:r>
              <a:rPr sz="2200" b="1" spc="-80" dirty="0">
                <a:latin typeface="Calibri"/>
                <a:cs typeface="Calibri"/>
              </a:rPr>
              <a:t> </a:t>
            </a:r>
            <a:r>
              <a:rPr sz="2200" b="1" dirty="0">
                <a:latin typeface="Calibri"/>
                <a:cs typeface="Calibri"/>
              </a:rPr>
              <a:t>teratur</a:t>
            </a:r>
            <a:r>
              <a:rPr sz="2200" b="1" spc="-75" dirty="0">
                <a:latin typeface="Calibri"/>
                <a:cs typeface="Calibri"/>
              </a:rPr>
              <a:t> </a:t>
            </a:r>
            <a:r>
              <a:rPr sz="2200" b="1" dirty="0">
                <a:latin typeface="Calibri"/>
                <a:cs typeface="Calibri"/>
              </a:rPr>
              <a:t>setelah</a:t>
            </a:r>
            <a:r>
              <a:rPr sz="2200" b="1" spc="-75" dirty="0">
                <a:latin typeface="Calibri"/>
                <a:cs typeface="Calibri"/>
              </a:rPr>
              <a:t> </a:t>
            </a:r>
            <a:r>
              <a:rPr sz="2200" b="1" spc="-10" dirty="0">
                <a:latin typeface="Calibri"/>
                <a:cs typeface="Calibri"/>
              </a:rPr>
              <a:t>digunakan.</a:t>
            </a:r>
            <a:endParaRPr sz="2200">
              <a:latin typeface="Calibri"/>
              <a:cs typeface="Calibri"/>
            </a:endParaRPr>
          </a:p>
          <a:p>
            <a:pPr marL="192405" marR="301625" indent="-180340">
              <a:lnSpc>
                <a:spcPct val="117400"/>
              </a:lnSpc>
              <a:spcBef>
                <a:spcPts val="1390"/>
              </a:spcBef>
              <a:buChar char="•"/>
              <a:tabLst>
                <a:tab pos="192405" algn="l"/>
                <a:tab pos="213360" algn="l"/>
              </a:tabLst>
            </a:pPr>
            <a:r>
              <a:rPr sz="2200" b="1" dirty="0">
                <a:latin typeface="Calibri"/>
                <a:cs typeface="Calibri"/>
              </a:rPr>
              <a:t>	Meja</a:t>
            </a:r>
            <a:r>
              <a:rPr sz="2200" b="1" spc="-55" dirty="0">
                <a:latin typeface="Calibri"/>
                <a:cs typeface="Calibri"/>
              </a:rPr>
              <a:t> </a:t>
            </a:r>
            <a:r>
              <a:rPr sz="2200" b="1" dirty="0">
                <a:latin typeface="Calibri"/>
                <a:cs typeface="Calibri"/>
              </a:rPr>
              <a:t>makan</a:t>
            </a:r>
            <a:r>
              <a:rPr sz="2200" b="1" spc="-45" dirty="0">
                <a:latin typeface="Calibri"/>
                <a:cs typeface="Calibri"/>
              </a:rPr>
              <a:t> </a:t>
            </a:r>
            <a:r>
              <a:rPr sz="2200" b="1" dirty="0">
                <a:latin typeface="Calibri"/>
                <a:cs typeface="Calibri"/>
              </a:rPr>
              <a:t>dan</a:t>
            </a:r>
            <a:r>
              <a:rPr sz="2200" b="1" spc="-35" dirty="0">
                <a:latin typeface="Calibri"/>
                <a:cs typeface="Calibri"/>
              </a:rPr>
              <a:t> </a:t>
            </a:r>
            <a:r>
              <a:rPr sz="2200" b="1" dirty="0">
                <a:latin typeface="Calibri"/>
                <a:cs typeface="Calibri"/>
              </a:rPr>
              <a:t>kerusi</a:t>
            </a:r>
            <a:r>
              <a:rPr sz="2200" b="1" spc="-35" dirty="0">
                <a:latin typeface="Calibri"/>
                <a:cs typeface="Calibri"/>
              </a:rPr>
              <a:t> </a:t>
            </a:r>
            <a:r>
              <a:rPr sz="2200" b="1" dirty="0">
                <a:latin typeface="Calibri"/>
                <a:cs typeface="Calibri"/>
              </a:rPr>
              <a:t>sentiasa</a:t>
            </a:r>
            <a:r>
              <a:rPr sz="2200" b="1" spc="-50" dirty="0">
                <a:latin typeface="Calibri"/>
                <a:cs typeface="Calibri"/>
              </a:rPr>
              <a:t> </a:t>
            </a:r>
            <a:r>
              <a:rPr sz="2200" b="1" dirty="0">
                <a:latin typeface="Calibri"/>
                <a:cs typeface="Calibri"/>
              </a:rPr>
              <a:t>dalam</a:t>
            </a:r>
            <a:r>
              <a:rPr sz="2200" b="1" spc="-45" dirty="0">
                <a:latin typeface="Calibri"/>
                <a:cs typeface="Calibri"/>
              </a:rPr>
              <a:t> </a:t>
            </a:r>
            <a:r>
              <a:rPr sz="2200" b="1" spc="-10" dirty="0">
                <a:latin typeface="Calibri"/>
                <a:cs typeface="Calibri"/>
              </a:rPr>
              <a:t>keadaan </a:t>
            </a:r>
            <a:r>
              <a:rPr sz="2200" b="1" dirty="0">
                <a:latin typeface="Calibri"/>
                <a:cs typeface="Calibri"/>
              </a:rPr>
              <a:t>kemas,</a:t>
            </a:r>
            <a:r>
              <a:rPr sz="2200" b="1" spc="-35" dirty="0">
                <a:latin typeface="Calibri"/>
                <a:cs typeface="Calibri"/>
              </a:rPr>
              <a:t> </a:t>
            </a:r>
            <a:r>
              <a:rPr sz="2200" b="1" dirty="0">
                <a:latin typeface="Calibri"/>
                <a:cs typeface="Calibri"/>
              </a:rPr>
              <a:t>bersih</a:t>
            </a:r>
            <a:r>
              <a:rPr sz="2200" b="1" spc="-50" dirty="0">
                <a:latin typeface="Calibri"/>
                <a:cs typeface="Calibri"/>
              </a:rPr>
              <a:t> </a:t>
            </a:r>
            <a:r>
              <a:rPr sz="2200" b="1" dirty="0">
                <a:latin typeface="Calibri"/>
                <a:cs typeface="Calibri"/>
              </a:rPr>
              <a:t>dan</a:t>
            </a:r>
            <a:r>
              <a:rPr sz="2200" b="1" spc="-50" dirty="0">
                <a:latin typeface="Calibri"/>
                <a:cs typeface="Calibri"/>
              </a:rPr>
              <a:t> </a:t>
            </a:r>
            <a:r>
              <a:rPr sz="2200" b="1" spc="-10" dirty="0">
                <a:latin typeface="Calibri"/>
                <a:cs typeface="Calibri"/>
              </a:rPr>
              <a:t>tersusun.</a:t>
            </a:r>
            <a:endParaRPr sz="2200">
              <a:latin typeface="Calibri"/>
              <a:cs typeface="Calibri"/>
            </a:endParaRPr>
          </a:p>
          <a:p>
            <a:pPr marL="192405" marR="59690" indent="-180340">
              <a:lnSpc>
                <a:spcPct val="116799"/>
              </a:lnSpc>
              <a:spcBef>
                <a:spcPts val="1405"/>
              </a:spcBef>
              <a:buChar char="•"/>
              <a:tabLst>
                <a:tab pos="192405" algn="l"/>
                <a:tab pos="213360" algn="l"/>
              </a:tabLst>
            </a:pPr>
            <a:r>
              <a:rPr sz="2200" b="1" dirty="0">
                <a:latin typeface="Calibri"/>
                <a:cs typeface="Calibri"/>
              </a:rPr>
              <a:t>	Bahan</a:t>
            </a:r>
            <a:r>
              <a:rPr sz="2200" b="1" spc="-40" dirty="0">
                <a:latin typeface="Calibri"/>
                <a:cs typeface="Calibri"/>
              </a:rPr>
              <a:t> </a:t>
            </a:r>
            <a:r>
              <a:rPr sz="2200" b="1" dirty="0">
                <a:latin typeface="Calibri"/>
                <a:cs typeface="Calibri"/>
              </a:rPr>
              <a:t>makanan</a:t>
            </a:r>
            <a:r>
              <a:rPr sz="2200" b="1" spc="-40" dirty="0">
                <a:latin typeface="Calibri"/>
                <a:cs typeface="Calibri"/>
              </a:rPr>
              <a:t> </a:t>
            </a:r>
            <a:r>
              <a:rPr sz="2200" b="1" dirty="0">
                <a:latin typeface="Calibri"/>
                <a:cs typeface="Calibri"/>
              </a:rPr>
              <a:t>seperti</a:t>
            </a:r>
            <a:r>
              <a:rPr sz="2200" b="1" spc="-25" dirty="0">
                <a:latin typeface="Calibri"/>
                <a:cs typeface="Calibri"/>
              </a:rPr>
              <a:t> </a:t>
            </a:r>
            <a:r>
              <a:rPr sz="2200" b="1" dirty="0">
                <a:latin typeface="Calibri"/>
                <a:cs typeface="Calibri"/>
              </a:rPr>
              <a:t>gula,</a:t>
            </a:r>
            <a:r>
              <a:rPr sz="2200" b="1" spc="-35" dirty="0">
                <a:latin typeface="Calibri"/>
                <a:cs typeface="Calibri"/>
              </a:rPr>
              <a:t> </a:t>
            </a:r>
            <a:r>
              <a:rPr sz="2200" b="1" dirty="0">
                <a:latin typeface="Calibri"/>
                <a:cs typeface="Calibri"/>
              </a:rPr>
              <a:t>susu</a:t>
            </a:r>
            <a:r>
              <a:rPr sz="2200" b="1" spc="-35" dirty="0">
                <a:latin typeface="Calibri"/>
                <a:cs typeface="Calibri"/>
              </a:rPr>
              <a:t> </a:t>
            </a:r>
            <a:r>
              <a:rPr sz="2200" b="1" dirty="0">
                <a:latin typeface="Calibri"/>
                <a:cs typeface="Calibri"/>
              </a:rPr>
              <a:t>dan</a:t>
            </a:r>
            <a:r>
              <a:rPr sz="2200" b="1" spc="-40" dirty="0">
                <a:latin typeface="Calibri"/>
                <a:cs typeface="Calibri"/>
              </a:rPr>
              <a:t> </a:t>
            </a:r>
            <a:r>
              <a:rPr sz="2200" b="1" spc="-10" dirty="0">
                <a:latin typeface="Calibri"/>
                <a:cs typeface="Calibri"/>
              </a:rPr>
              <a:t>sebagainya </a:t>
            </a:r>
            <a:r>
              <a:rPr sz="2200" b="1" dirty="0">
                <a:latin typeface="Calibri"/>
                <a:cs typeface="Calibri"/>
              </a:rPr>
              <a:t>diletakkan</a:t>
            </a:r>
            <a:r>
              <a:rPr sz="2200" b="1" spc="-45" dirty="0">
                <a:latin typeface="Calibri"/>
                <a:cs typeface="Calibri"/>
              </a:rPr>
              <a:t> </a:t>
            </a:r>
            <a:r>
              <a:rPr sz="2200" b="1" dirty="0">
                <a:latin typeface="Calibri"/>
                <a:cs typeface="Calibri"/>
              </a:rPr>
              <a:t>dalam</a:t>
            </a:r>
            <a:r>
              <a:rPr sz="2200" b="1" spc="-25" dirty="0">
                <a:latin typeface="Calibri"/>
                <a:cs typeface="Calibri"/>
              </a:rPr>
              <a:t> </a:t>
            </a:r>
            <a:r>
              <a:rPr sz="2200" b="1" dirty="0">
                <a:latin typeface="Calibri"/>
                <a:cs typeface="Calibri"/>
              </a:rPr>
              <a:t>bekas</a:t>
            </a:r>
            <a:r>
              <a:rPr sz="2200" b="1" spc="-40" dirty="0">
                <a:latin typeface="Calibri"/>
                <a:cs typeface="Calibri"/>
              </a:rPr>
              <a:t> </a:t>
            </a:r>
            <a:r>
              <a:rPr sz="2200" b="1" dirty="0">
                <a:latin typeface="Calibri"/>
                <a:cs typeface="Calibri"/>
              </a:rPr>
              <a:t>bertutup</a:t>
            </a:r>
            <a:r>
              <a:rPr sz="2200" b="1" spc="-40" dirty="0">
                <a:latin typeface="Calibri"/>
                <a:cs typeface="Calibri"/>
              </a:rPr>
              <a:t> </a:t>
            </a:r>
            <a:r>
              <a:rPr sz="2200" b="1" spc="-50" dirty="0">
                <a:latin typeface="Calibri"/>
                <a:cs typeface="Calibri"/>
              </a:rPr>
              <a:t>.</a:t>
            </a:r>
            <a:endParaRPr sz="2200">
              <a:latin typeface="Calibri"/>
              <a:cs typeface="Calibri"/>
            </a:endParaRPr>
          </a:p>
          <a:p>
            <a:pPr marL="213995" indent="-201295">
              <a:lnSpc>
                <a:spcPct val="100000"/>
              </a:lnSpc>
              <a:spcBef>
                <a:spcPts val="1860"/>
              </a:spcBef>
              <a:buChar char="•"/>
              <a:tabLst>
                <a:tab pos="213995" algn="l"/>
              </a:tabLst>
            </a:pPr>
            <a:r>
              <a:rPr sz="2200" b="1" dirty="0">
                <a:latin typeface="Calibri"/>
                <a:cs typeface="Calibri"/>
              </a:rPr>
              <a:t>Suis</a:t>
            </a:r>
            <a:r>
              <a:rPr sz="2200" b="1" spc="-50" dirty="0">
                <a:latin typeface="Calibri"/>
                <a:cs typeface="Calibri"/>
              </a:rPr>
              <a:t> </a:t>
            </a:r>
            <a:r>
              <a:rPr sz="2200" b="1" dirty="0">
                <a:latin typeface="Calibri"/>
                <a:cs typeface="Calibri"/>
              </a:rPr>
              <a:t>peralatan</a:t>
            </a:r>
            <a:r>
              <a:rPr sz="2200" b="1" spc="-50" dirty="0">
                <a:latin typeface="Calibri"/>
                <a:cs typeface="Calibri"/>
              </a:rPr>
              <a:t> </a:t>
            </a:r>
            <a:r>
              <a:rPr sz="2200" b="1" dirty="0">
                <a:latin typeface="Calibri"/>
                <a:cs typeface="Calibri"/>
              </a:rPr>
              <a:t>elektrik</a:t>
            </a:r>
            <a:r>
              <a:rPr sz="2200" b="1" spc="-50" dirty="0">
                <a:latin typeface="Calibri"/>
                <a:cs typeface="Calibri"/>
              </a:rPr>
              <a:t> </a:t>
            </a:r>
            <a:r>
              <a:rPr sz="2200" b="1" dirty="0">
                <a:latin typeface="Calibri"/>
                <a:cs typeface="Calibri"/>
              </a:rPr>
              <a:t>ditutup</a:t>
            </a:r>
            <a:r>
              <a:rPr sz="2200" b="1" spc="-45" dirty="0">
                <a:latin typeface="Calibri"/>
                <a:cs typeface="Calibri"/>
              </a:rPr>
              <a:t> </a:t>
            </a:r>
            <a:r>
              <a:rPr sz="2200" b="1" dirty="0">
                <a:latin typeface="Calibri"/>
                <a:cs typeface="Calibri"/>
              </a:rPr>
              <a:t>setelah</a:t>
            </a:r>
            <a:r>
              <a:rPr sz="2200" b="1" spc="-50" dirty="0">
                <a:latin typeface="Calibri"/>
                <a:cs typeface="Calibri"/>
              </a:rPr>
              <a:t> </a:t>
            </a:r>
            <a:r>
              <a:rPr sz="2200" b="1" spc="-10" dirty="0">
                <a:latin typeface="Calibri"/>
                <a:cs typeface="Calibri"/>
              </a:rPr>
              <a:t>digunakan.</a:t>
            </a:r>
            <a:endParaRPr sz="2200">
              <a:latin typeface="Calibri"/>
              <a:cs typeface="Calibri"/>
            </a:endParaRPr>
          </a:p>
          <a:p>
            <a:pPr marL="192405" marR="1196340" indent="-180340">
              <a:lnSpc>
                <a:spcPct val="116799"/>
              </a:lnSpc>
              <a:spcBef>
                <a:spcPts val="1405"/>
              </a:spcBef>
              <a:buChar char="•"/>
              <a:tabLst>
                <a:tab pos="192405" algn="l"/>
                <a:tab pos="213360" algn="l"/>
              </a:tabLst>
            </a:pPr>
            <a:r>
              <a:rPr sz="2200" b="1" dirty="0">
                <a:latin typeface="Calibri"/>
                <a:cs typeface="Calibri"/>
              </a:rPr>
              <a:t>	Peralatan</a:t>
            </a:r>
            <a:r>
              <a:rPr sz="2200" b="1" spc="-70" dirty="0">
                <a:latin typeface="Calibri"/>
                <a:cs typeface="Calibri"/>
              </a:rPr>
              <a:t> </a:t>
            </a:r>
            <a:r>
              <a:rPr sz="2200" b="1" dirty="0">
                <a:latin typeface="Calibri"/>
                <a:cs typeface="Calibri"/>
              </a:rPr>
              <a:t>elektrik</a:t>
            </a:r>
            <a:r>
              <a:rPr sz="2200" b="1" spc="-65" dirty="0">
                <a:latin typeface="Calibri"/>
                <a:cs typeface="Calibri"/>
              </a:rPr>
              <a:t> </a:t>
            </a:r>
            <a:r>
              <a:rPr sz="2200" b="1" dirty="0">
                <a:latin typeface="Calibri"/>
                <a:cs typeface="Calibri"/>
              </a:rPr>
              <a:t>dijaga</a:t>
            </a:r>
            <a:r>
              <a:rPr sz="2200" b="1" spc="-65" dirty="0">
                <a:latin typeface="Calibri"/>
                <a:cs typeface="Calibri"/>
              </a:rPr>
              <a:t> </a:t>
            </a:r>
            <a:r>
              <a:rPr sz="2200" b="1" dirty="0">
                <a:latin typeface="Calibri"/>
                <a:cs typeface="Calibri"/>
              </a:rPr>
              <a:t>kebersihan</a:t>
            </a:r>
            <a:r>
              <a:rPr sz="2200" b="1" spc="-70" dirty="0">
                <a:latin typeface="Calibri"/>
                <a:cs typeface="Calibri"/>
              </a:rPr>
              <a:t> </a:t>
            </a:r>
            <a:r>
              <a:rPr sz="2200" b="1" spc="-25" dirty="0">
                <a:latin typeface="Calibri"/>
                <a:cs typeface="Calibri"/>
              </a:rPr>
              <a:t>dan </a:t>
            </a:r>
            <a:r>
              <a:rPr sz="2200" b="1" spc="-10" dirty="0">
                <a:latin typeface="Calibri"/>
                <a:cs typeface="Calibri"/>
              </a:rPr>
              <a:t>keselamatannya.</a:t>
            </a:r>
            <a:endParaRPr sz="2200">
              <a:latin typeface="Calibri"/>
              <a:cs typeface="Calibri"/>
            </a:endParaRPr>
          </a:p>
          <a:p>
            <a:pPr marL="192405" marR="721360" indent="-180340">
              <a:lnSpc>
                <a:spcPct val="116799"/>
              </a:lnSpc>
              <a:spcBef>
                <a:spcPts val="1415"/>
              </a:spcBef>
              <a:buChar char="•"/>
              <a:tabLst>
                <a:tab pos="192405" algn="l"/>
                <a:tab pos="213360" algn="l"/>
              </a:tabLst>
            </a:pPr>
            <a:r>
              <a:rPr sz="2200" b="1" dirty="0">
                <a:latin typeface="Calibri"/>
                <a:cs typeface="Calibri"/>
              </a:rPr>
              <a:t>	</a:t>
            </a:r>
            <a:r>
              <a:rPr sz="2200" b="1" spc="-10" dirty="0">
                <a:latin typeface="Calibri"/>
                <a:cs typeface="Calibri"/>
              </a:rPr>
              <a:t>Perkakas/alatan</a:t>
            </a:r>
            <a:r>
              <a:rPr sz="2200" b="1" spc="-15" dirty="0">
                <a:latin typeface="Calibri"/>
                <a:cs typeface="Calibri"/>
              </a:rPr>
              <a:t> </a:t>
            </a:r>
            <a:r>
              <a:rPr sz="2200" b="1" dirty="0">
                <a:latin typeface="Calibri"/>
                <a:cs typeface="Calibri"/>
              </a:rPr>
              <a:t>disimpan</a:t>
            </a:r>
            <a:r>
              <a:rPr sz="2200" b="1" spc="-25" dirty="0">
                <a:latin typeface="Calibri"/>
                <a:cs typeface="Calibri"/>
              </a:rPr>
              <a:t> </a:t>
            </a:r>
            <a:r>
              <a:rPr sz="2200" b="1" dirty="0">
                <a:latin typeface="Calibri"/>
                <a:cs typeface="Calibri"/>
              </a:rPr>
              <a:t>di</a:t>
            </a:r>
            <a:r>
              <a:rPr sz="2200" b="1" spc="-20" dirty="0">
                <a:latin typeface="Calibri"/>
                <a:cs typeface="Calibri"/>
              </a:rPr>
              <a:t> </a:t>
            </a:r>
            <a:r>
              <a:rPr sz="2200" b="1" dirty="0">
                <a:latin typeface="Calibri"/>
                <a:cs typeface="Calibri"/>
              </a:rPr>
              <a:t>dalam</a:t>
            </a:r>
            <a:r>
              <a:rPr sz="2200" b="1" spc="-5" dirty="0">
                <a:latin typeface="Calibri"/>
                <a:cs typeface="Calibri"/>
              </a:rPr>
              <a:t> </a:t>
            </a:r>
            <a:r>
              <a:rPr sz="2200" b="1" spc="-10" dirty="0">
                <a:latin typeface="Calibri"/>
                <a:cs typeface="Calibri"/>
              </a:rPr>
              <a:t>kabinet/ almari/rak.</a:t>
            </a:r>
            <a:endParaRPr sz="2200">
              <a:latin typeface="Calibri"/>
              <a:cs typeface="Calibri"/>
            </a:endParaRPr>
          </a:p>
          <a:p>
            <a:pPr marL="192405" marR="5080" indent="-180340">
              <a:lnSpc>
                <a:spcPct val="117400"/>
              </a:lnSpc>
              <a:spcBef>
                <a:spcPts val="1400"/>
              </a:spcBef>
              <a:buChar char="•"/>
              <a:tabLst>
                <a:tab pos="192405" algn="l"/>
                <a:tab pos="213360" algn="l"/>
              </a:tabLst>
            </a:pPr>
            <a:r>
              <a:rPr sz="2200" b="1" dirty="0">
                <a:latin typeface="Calibri"/>
                <a:cs typeface="Calibri"/>
              </a:rPr>
              <a:t>	Kebersihan</a:t>
            </a:r>
            <a:r>
              <a:rPr sz="2200" b="1" spc="-45" dirty="0">
                <a:latin typeface="Calibri"/>
                <a:cs typeface="Calibri"/>
              </a:rPr>
              <a:t> </a:t>
            </a:r>
            <a:r>
              <a:rPr sz="2200" b="1" dirty="0">
                <a:latin typeface="Calibri"/>
                <a:cs typeface="Calibri"/>
              </a:rPr>
              <a:t>dan</a:t>
            </a:r>
            <a:r>
              <a:rPr sz="2200" b="1" spc="-60" dirty="0">
                <a:latin typeface="Calibri"/>
                <a:cs typeface="Calibri"/>
              </a:rPr>
              <a:t> </a:t>
            </a:r>
            <a:r>
              <a:rPr sz="2200" b="1" dirty="0">
                <a:latin typeface="Calibri"/>
                <a:cs typeface="Calibri"/>
              </a:rPr>
              <a:t>keselamatan</a:t>
            </a:r>
            <a:r>
              <a:rPr sz="2200" b="1" spc="-55" dirty="0">
                <a:latin typeface="Calibri"/>
                <a:cs typeface="Calibri"/>
              </a:rPr>
              <a:t> </a:t>
            </a:r>
            <a:r>
              <a:rPr sz="2200" b="1" dirty="0">
                <a:latin typeface="Calibri"/>
                <a:cs typeface="Calibri"/>
              </a:rPr>
              <a:t>ruang</a:t>
            </a:r>
            <a:r>
              <a:rPr sz="2200" b="1" spc="-50" dirty="0">
                <a:latin typeface="Calibri"/>
                <a:cs typeface="Calibri"/>
              </a:rPr>
              <a:t> </a:t>
            </a:r>
            <a:r>
              <a:rPr sz="2200" b="1" dirty="0">
                <a:latin typeface="Calibri"/>
                <a:cs typeface="Calibri"/>
              </a:rPr>
              <a:t>pantri</a:t>
            </a:r>
            <a:r>
              <a:rPr sz="2200" b="1" spc="-55" dirty="0">
                <a:latin typeface="Calibri"/>
                <a:cs typeface="Calibri"/>
              </a:rPr>
              <a:t> </a:t>
            </a:r>
            <a:r>
              <a:rPr sz="2200" b="1" spc="-10" dirty="0">
                <a:latin typeface="Calibri"/>
                <a:cs typeface="Calibri"/>
              </a:rPr>
              <a:t>sentiasa dijaga.</a:t>
            </a:r>
            <a:endParaRPr sz="2200">
              <a:latin typeface="Calibri"/>
              <a:cs typeface="Calibri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1113155" y="1133474"/>
            <a:ext cx="5307965" cy="504825"/>
            <a:chOff x="1113155" y="1133474"/>
            <a:chExt cx="5307965" cy="504825"/>
          </a:xfrm>
        </p:grpSpPr>
        <p:sp>
          <p:nvSpPr>
            <p:cNvPr id="4" name="object 4"/>
            <p:cNvSpPr/>
            <p:nvPr/>
          </p:nvSpPr>
          <p:spPr>
            <a:xfrm>
              <a:off x="1113155" y="1133474"/>
              <a:ext cx="5307965" cy="504825"/>
            </a:xfrm>
            <a:custGeom>
              <a:avLst/>
              <a:gdLst/>
              <a:ahLst/>
              <a:cxnLst/>
              <a:rect l="l" t="t" r="r" b="b"/>
              <a:pathLst>
                <a:path w="5307965" h="504825">
                  <a:moveTo>
                    <a:pt x="5307965" y="0"/>
                  </a:moveTo>
                  <a:lnTo>
                    <a:pt x="0" y="0"/>
                  </a:lnTo>
                  <a:lnTo>
                    <a:pt x="0" y="504825"/>
                  </a:lnTo>
                  <a:lnTo>
                    <a:pt x="5307965" y="504825"/>
                  </a:lnTo>
                  <a:lnTo>
                    <a:pt x="5307965" y="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" name="object 5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124712" y="1190243"/>
              <a:ext cx="5285232" cy="391668"/>
            </a:xfrm>
            <a:prstGeom prst="rect">
              <a:avLst/>
            </a:prstGeom>
          </p:spPr>
        </p:pic>
      </p:grp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1137285" y="1184275"/>
            <a:ext cx="5307965" cy="504825"/>
          </a:xfrm>
          <a:prstGeom prst="rect">
            <a:avLst/>
          </a:prstGeom>
          <a:ln w="22225">
            <a:solidFill>
              <a:srgbClr val="0D0D0D"/>
            </a:solidFill>
          </a:ln>
        </p:spPr>
        <p:txBody>
          <a:bodyPr vert="horz" wrap="square" lIns="0" tIns="40640" rIns="0" bIns="0" rtlCol="0">
            <a:spAutoFit/>
          </a:bodyPr>
          <a:lstStyle/>
          <a:p>
            <a:pPr marL="101600">
              <a:lnSpc>
                <a:spcPct val="100000"/>
              </a:lnSpc>
              <a:spcBef>
                <a:spcPts val="320"/>
              </a:spcBef>
            </a:pPr>
            <a:r>
              <a:rPr sz="2600" dirty="0"/>
              <a:t>ETIKA</a:t>
            </a:r>
            <a:r>
              <a:rPr sz="2600" spc="-50" dirty="0"/>
              <a:t> </a:t>
            </a:r>
            <a:r>
              <a:rPr sz="2600" dirty="0"/>
              <a:t>PENGGUNAAN</a:t>
            </a:r>
            <a:r>
              <a:rPr sz="2600" spc="-50" dirty="0"/>
              <a:t> </a:t>
            </a:r>
            <a:r>
              <a:rPr sz="2600" dirty="0"/>
              <a:t>RUANG</a:t>
            </a:r>
            <a:r>
              <a:rPr sz="2600" spc="-45" dirty="0"/>
              <a:t> </a:t>
            </a:r>
            <a:r>
              <a:rPr sz="2600" spc="-10" dirty="0"/>
              <a:t>PANTRI</a:t>
            </a:r>
            <a:endParaRPr sz="26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515870" y="5651500"/>
            <a:ext cx="2557780" cy="504825"/>
          </a:xfrm>
          <a:prstGeom prst="rect">
            <a:avLst/>
          </a:prstGeom>
          <a:ln w="22225">
            <a:solidFill>
              <a:srgbClr val="0D0D0D"/>
            </a:solidFill>
          </a:ln>
        </p:spPr>
        <p:txBody>
          <a:bodyPr vert="horz" wrap="square" lIns="0" tIns="40640" rIns="0" bIns="0" rtlCol="0">
            <a:spAutoFit/>
          </a:bodyPr>
          <a:lstStyle/>
          <a:p>
            <a:pPr marL="102870">
              <a:lnSpc>
                <a:spcPct val="100000"/>
              </a:lnSpc>
              <a:spcBef>
                <a:spcPts val="320"/>
              </a:spcBef>
            </a:pPr>
            <a:r>
              <a:rPr sz="2600" b="1" dirty="0">
                <a:latin typeface="Calibri"/>
                <a:cs typeface="Calibri"/>
              </a:rPr>
              <a:t>ETIKA</a:t>
            </a:r>
            <a:r>
              <a:rPr sz="2600" b="1" spc="-5" dirty="0">
                <a:latin typeface="Calibri"/>
                <a:cs typeface="Calibri"/>
              </a:rPr>
              <a:t> </a:t>
            </a:r>
            <a:r>
              <a:rPr sz="2600" b="1" dirty="0">
                <a:latin typeface="Calibri"/>
                <a:cs typeface="Calibri"/>
              </a:rPr>
              <a:t>BILIK</a:t>
            </a:r>
            <a:r>
              <a:rPr sz="2600" b="1" spc="-10" dirty="0">
                <a:latin typeface="Calibri"/>
                <a:cs typeface="Calibri"/>
              </a:rPr>
              <a:t> </a:t>
            </a:r>
            <a:r>
              <a:rPr sz="2600" b="1" spc="-20" dirty="0">
                <a:latin typeface="Calibri"/>
                <a:cs typeface="Calibri"/>
              </a:rPr>
              <a:t>STOR</a:t>
            </a:r>
            <a:endParaRPr sz="2600" dirty="0">
              <a:latin typeface="Calibri"/>
              <a:cs typeface="Calibri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911860" y="546100"/>
            <a:ext cx="5685790" cy="504825"/>
            <a:chOff x="949960" y="571499"/>
            <a:chExt cx="5685790" cy="504825"/>
          </a:xfrm>
        </p:grpSpPr>
        <p:sp>
          <p:nvSpPr>
            <p:cNvPr id="4" name="object 4"/>
            <p:cNvSpPr/>
            <p:nvPr/>
          </p:nvSpPr>
          <p:spPr>
            <a:xfrm>
              <a:off x="949960" y="571499"/>
              <a:ext cx="5685790" cy="504825"/>
            </a:xfrm>
            <a:custGeom>
              <a:avLst/>
              <a:gdLst/>
              <a:ahLst/>
              <a:cxnLst/>
              <a:rect l="l" t="t" r="r" b="b"/>
              <a:pathLst>
                <a:path w="5685790" h="504825">
                  <a:moveTo>
                    <a:pt x="5685790" y="0"/>
                  </a:moveTo>
                  <a:lnTo>
                    <a:pt x="0" y="0"/>
                  </a:lnTo>
                  <a:lnTo>
                    <a:pt x="0" y="504825"/>
                  </a:lnTo>
                  <a:lnTo>
                    <a:pt x="5685790" y="504825"/>
                  </a:lnTo>
                  <a:lnTo>
                    <a:pt x="5685790" y="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" name="object 5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960120" y="627887"/>
              <a:ext cx="5664708" cy="391668"/>
            </a:xfrm>
            <a:prstGeom prst="rect">
              <a:avLst/>
            </a:prstGeom>
          </p:spPr>
        </p:pic>
      </p:grpSp>
      <p:sp>
        <p:nvSpPr>
          <p:cNvPr id="6" name="object 6"/>
          <p:cNvSpPr txBox="1"/>
          <p:nvPr/>
        </p:nvSpPr>
        <p:spPr>
          <a:xfrm>
            <a:off x="949960" y="571499"/>
            <a:ext cx="5685790" cy="504825"/>
          </a:xfrm>
          <a:prstGeom prst="rect">
            <a:avLst/>
          </a:prstGeom>
          <a:ln w="22225">
            <a:solidFill>
              <a:srgbClr val="0D0D0D"/>
            </a:solidFill>
          </a:ln>
        </p:spPr>
        <p:txBody>
          <a:bodyPr vert="horz" wrap="square" lIns="0" tIns="41275" rIns="0" bIns="0" rtlCol="0">
            <a:spAutoFit/>
          </a:bodyPr>
          <a:lstStyle/>
          <a:p>
            <a:pPr marL="101600">
              <a:lnSpc>
                <a:spcPct val="100000"/>
              </a:lnSpc>
              <a:spcBef>
                <a:spcPts val="325"/>
              </a:spcBef>
            </a:pPr>
            <a:r>
              <a:rPr sz="2300" b="1" dirty="0">
                <a:latin typeface="Calibri"/>
                <a:cs typeface="Calibri"/>
              </a:rPr>
              <a:t>ETIKA</a:t>
            </a:r>
            <a:r>
              <a:rPr sz="2300" b="1" spc="-45" dirty="0">
                <a:latin typeface="Calibri"/>
                <a:cs typeface="Calibri"/>
              </a:rPr>
              <a:t> </a:t>
            </a:r>
            <a:r>
              <a:rPr sz="2300" b="1" dirty="0">
                <a:latin typeface="Calibri"/>
                <a:cs typeface="Calibri"/>
              </a:rPr>
              <a:t>PENGGUNAAN</a:t>
            </a:r>
            <a:r>
              <a:rPr sz="2300" b="1" spc="-30" dirty="0">
                <a:latin typeface="Calibri"/>
                <a:cs typeface="Calibri"/>
              </a:rPr>
              <a:t> </a:t>
            </a:r>
            <a:r>
              <a:rPr sz="2300" b="1" dirty="0">
                <a:latin typeface="Calibri"/>
                <a:cs typeface="Calibri"/>
              </a:rPr>
              <a:t>BILIK</a:t>
            </a:r>
            <a:r>
              <a:rPr sz="2300" b="1" spc="-25" dirty="0">
                <a:latin typeface="Calibri"/>
                <a:cs typeface="Calibri"/>
              </a:rPr>
              <a:t> </a:t>
            </a:r>
            <a:r>
              <a:rPr sz="2300" b="1" spc="-10" dirty="0">
                <a:latin typeface="Calibri"/>
                <a:cs typeface="Calibri"/>
              </a:rPr>
              <a:t>KULIAH/SEMINAR</a:t>
            </a:r>
            <a:endParaRPr sz="2300" dirty="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711504" y="1134211"/>
            <a:ext cx="6105525" cy="3360420"/>
          </a:xfrm>
          <a:prstGeom prst="rect">
            <a:avLst/>
          </a:prstGeom>
        </p:spPr>
        <p:txBody>
          <a:bodyPr vert="horz" wrap="square" lIns="0" tIns="56515" rIns="0" bIns="0" rtlCol="0">
            <a:spAutoFit/>
          </a:bodyPr>
          <a:lstStyle/>
          <a:p>
            <a:pPr marL="169545" indent="-156845">
              <a:lnSpc>
                <a:spcPct val="100000"/>
              </a:lnSpc>
              <a:spcBef>
                <a:spcPts val="445"/>
              </a:spcBef>
              <a:buFont typeface="Calibri"/>
              <a:buChar char="•"/>
              <a:tabLst>
                <a:tab pos="169545" algn="l"/>
              </a:tabLst>
            </a:pPr>
            <a:r>
              <a:rPr sz="1700" b="1" dirty="0">
                <a:latin typeface="Calibri"/>
                <a:cs typeface="Calibri"/>
              </a:rPr>
              <a:t>Patuhi</a:t>
            </a:r>
            <a:r>
              <a:rPr sz="1700" b="1" spc="-25" dirty="0">
                <a:latin typeface="Calibri"/>
                <a:cs typeface="Calibri"/>
              </a:rPr>
              <a:t> </a:t>
            </a:r>
            <a:r>
              <a:rPr sz="1700" b="1" dirty="0">
                <a:latin typeface="Calibri"/>
                <a:cs typeface="Calibri"/>
              </a:rPr>
              <a:t>jadual</a:t>
            </a:r>
            <a:r>
              <a:rPr sz="1700" b="1" spc="-20" dirty="0">
                <a:latin typeface="Calibri"/>
                <a:cs typeface="Calibri"/>
              </a:rPr>
              <a:t> </a:t>
            </a:r>
            <a:r>
              <a:rPr sz="1700" b="1" dirty="0">
                <a:latin typeface="Calibri"/>
                <a:cs typeface="Calibri"/>
              </a:rPr>
              <a:t>latihan/kelas</a:t>
            </a:r>
            <a:r>
              <a:rPr sz="1700" b="1" spc="-20" dirty="0">
                <a:latin typeface="Calibri"/>
                <a:cs typeface="Calibri"/>
              </a:rPr>
              <a:t> </a:t>
            </a:r>
            <a:r>
              <a:rPr sz="1700" b="1" dirty="0">
                <a:latin typeface="Calibri"/>
                <a:cs typeface="Calibri"/>
              </a:rPr>
              <a:t>yang</a:t>
            </a:r>
            <a:r>
              <a:rPr sz="1700" b="1" spc="-20" dirty="0">
                <a:latin typeface="Calibri"/>
                <a:cs typeface="Calibri"/>
              </a:rPr>
              <a:t> </a:t>
            </a:r>
            <a:r>
              <a:rPr sz="1700" b="1" dirty="0">
                <a:latin typeface="Calibri"/>
                <a:cs typeface="Calibri"/>
              </a:rPr>
              <a:t>telah</a:t>
            </a:r>
            <a:r>
              <a:rPr sz="1700" b="1" spc="-20" dirty="0">
                <a:latin typeface="Calibri"/>
                <a:cs typeface="Calibri"/>
              </a:rPr>
              <a:t> </a:t>
            </a:r>
            <a:r>
              <a:rPr sz="1700" b="1" spc="-10" dirty="0">
                <a:latin typeface="Calibri"/>
                <a:cs typeface="Calibri"/>
              </a:rPr>
              <a:t>ditetapkan.</a:t>
            </a:r>
            <a:endParaRPr sz="1700">
              <a:latin typeface="Calibri"/>
              <a:cs typeface="Calibri"/>
            </a:endParaRPr>
          </a:p>
          <a:p>
            <a:pPr marL="169545" indent="-156845">
              <a:lnSpc>
                <a:spcPct val="100000"/>
              </a:lnSpc>
              <a:spcBef>
                <a:spcPts val="350"/>
              </a:spcBef>
              <a:buChar char="•"/>
              <a:tabLst>
                <a:tab pos="169545" algn="l"/>
              </a:tabLst>
            </a:pPr>
            <a:r>
              <a:rPr sz="1700" b="1" dirty="0">
                <a:latin typeface="Calibri"/>
                <a:cs typeface="Calibri"/>
              </a:rPr>
              <a:t>Telefon</a:t>
            </a:r>
            <a:r>
              <a:rPr sz="1700" b="1" spc="-20" dirty="0">
                <a:latin typeface="Calibri"/>
                <a:cs typeface="Calibri"/>
              </a:rPr>
              <a:t> </a:t>
            </a:r>
            <a:r>
              <a:rPr sz="1700" b="1" dirty="0">
                <a:latin typeface="Calibri"/>
                <a:cs typeface="Calibri"/>
              </a:rPr>
              <a:t>bimbit</a:t>
            </a:r>
            <a:r>
              <a:rPr sz="1700" b="1" spc="-35" dirty="0">
                <a:latin typeface="Calibri"/>
                <a:cs typeface="Calibri"/>
              </a:rPr>
              <a:t> </a:t>
            </a:r>
            <a:r>
              <a:rPr sz="1700" b="1" dirty="0">
                <a:latin typeface="Calibri"/>
                <a:cs typeface="Calibri"/>
              </a:rPr>
              <a:t>ditutup</a:t>
            </a:r>
            <a:r>
              <a:rPr sz="1700" b="1" spc="-25" dirty="0">
                <a:latin typeface="Calibri"/>
                <a:cs typeface="Calibri"/>
              </a:rPr>
              <a:t> </a:t>
            </a:r>
            <a:r>
              <a:rPr sz="1700" b="1" dirty="0">
                <a:latin typeface="Calibri"/>
                <a:cs typeface="Calibri"/>
              </a:rPr>
              <a:t>atau</a:t>
            </a:r>
            <a:r>
              <a:rPr sz="1700" b="1" spc="-25" dirty="0">
                <a:latin typeface="Calibri"/>
                <a:cs typeface="Calibri"/>
              </a:rPr>
              <a:t> </a:t>
            </a:r>
            <a:r>
              <a:rPr sz="1700" b="1" dirty="0">
                <a:latin typeface="Calibri"/>
                <a:cs typeface="Calibri"/>
              </a:rPr>
              <a:t>dalam</a:t>
            </a:r>
            <a:r>
              <a:rPr sz="1700" b="1" spc="-10" dirty="0">
                <a:latin typeface="Calibri"/>
                <a:cs typeface="Calibri"/>
              </a:rPr>
              <a:t> </a:t>
            </a:r>
            <a:r>
              <a:rPr sz="1700" b="1" dirty="0">
                <a:latin typeface="Calibri"/>
                <a:cs typeface="Calibri"/>
              </a:rPr>
              <a:t>mod</a:t>
            </a:r>
            <a:r>
              <a:rPr sz="1700" b="1" spc="-40" dirty="0">
                <a:latin typeface="Calibri"/>
                <a:cs typeface="Calibri"/>
              </a:rPr>
              <a:t> </a:t>
            </a:r>
            <a:r>
              <a:rPr sz="1700" b="1" spc="-10" dirty="0">
                <a:latin typeface="Calibri"/>
                <a:cs typeface="Calibri"/>
              </a:rPr>
              <a:t>senyap.</a:t>
            </a:r>
            <a:endParaRPr sz="1700">
              <a:latin typeface="Calibri"/>
              <a:cs typeface="Calibri"/>
            </a:endParaRPr>
          </a:p>
          <a:p>
            <a:pPr marL="169545" indent="-156845">
              <a:lnSpc>
                <a:spcPct val="100000"/>
              </a:lnSpc>
              <a:spcBef>
                <a:spcPts val="345"/>
              </a:spcBef>
              <a:buChar char="•"/>
              <a:tabLst>
                <a:tab pos="169545" algn="l"/>
              </a:tabLst>
            </a:pPr>
            <a:r>
              <a:rPr sz="1700" b="1" dirty="0">
                <a:latin typeface="Calibri"/>
                <a:cs typeface="Calibri"/>
              </a:rPr>
              <a:t>Letak</a:t>
            </a:r>
            <a:r>
              <a:rPr sz="1700" b="1" spc="-25" dirty="0">
                <a:latin typeface="Calibri"/>
                <a:cs typeface="Calibri"/>
              </a:rPr>
              <a:t> </a:t>
            </a:r>
            <a:r>
              <a:rPr sz="1700" b="1" dirty="0">
                <a:latin typeface="Calibri"/>
                <a:cs typeface="Calibri"/>
              </a:rPr>
              <a:t>semula</a:t>
            </a:r>
            <a:r>
              <a:rPr sz="1700" b="1" spc="-25" dirty="0">
                <a:latin typeface="Calibri"/>
                <a:cs typeface="Calibri"/>
              </a:rPr>
              <a:t> </a:t>
            </a:r>
            <a:r>
              <a:rPr sz="1700" b="1" dirty="0">
                <a:latin typeface="Calibri"/>
                <a:cs typeface="Calibri"/>
              </a:rPr>
              <a:t>peralatan</a:t>
            </a:r>
            <a:r>
              <a:rPr sz="1700" b="1" spc="-25" dirty="0">
                <a:latin typeface="Calibri"/>
                <a:cs typeface="Calibri"/>
              </a:rPr>
              <a:t> </a:t>
            </a:r>
            <a:r>
              <a:rPr sz="1700" b="1" dirty="0">
                <a:latin typeface="Calibri"/>
                <a:cs typeface="Calibri"/>
              </a:rPr>
              <a:t>yang</a:t>
            </a:r>
            <a:r>
              <a:rPr sz="1700" b="1" spc="-30" dirty="0">
                <a:latin typeface="Calibri"/>
                <a:cs typeface="Calibri"/>
              </a:rPr>
              <a:t> </a:t>
            </a:r>
            <a:r>
              <a:rPr sz="1700" b="1" dirty="0">
                <a:latin typeface="Calibri"/>
                <a:cs typeface="Calibri"/>
              </a:rPr>
              <a:t>digunakan</a:t>
            </a:r>
            <a:r>
              <a:rPr sz="1700" b="1" spc="-25" dirty="0">
                <a:latin typeface="Calibri"/>
                <a:cs typeface="Calibri"/>
              </a:rPr>
              <a:t> </a:t>
            </a:r>
            <a:r>
              <a:rPr sz="1700" b="1" dirty="0">
                <a:latin typeface="Calibri"/>
                <a:cs typeface="Calibri"/>
              </a:rPr>
              <a:t>di</a:t>
            </a:r>
            <a:r>
              <a:rPr sz="1700" b="1" spc="-20" dirty="0">
                <a:latin typeface="Calibri"/>
                <a:cs typeface="Calibri"/>
              </a:rPr>
              <a:t> </a:t>
            </a:r>
            <a:r>
              <a:rPr sz="1700" b="1" dirty="0">
                <a:latin typeface="Calibri"/>
                <a:cs typeface="Calibri"/>
              </a:rPr>
              <a:t>tempat</a:t>
            </a:r>
            <a:r>
              <a:rPr sz="1700" b="1" spc="-35" dirty="0">
                <a:latin typeface="Calibri"/>
                <a:cs typeface="Calibri"/>
              </a:rPr>
              <a:t> </a:t>
            </a:r>
            <a:r>
              <a:rPr sz="1700" b="1" spc="-10" dirty="0">
                <a:latin typeface="Calibri"/>
                <a:cs typeface="Calibri"/>
              </a:rPr>
              <a:t>asal.</a:t>
            </a:r>
            <a:endParaRPr sz="1700">
              <a:latin typeface="Calibri"/>
              <a:cs typeface="Calibri"/>
            </a:endParaRPr>
          </a:p>
          <a:p>
            <a:pPr marL="169545" indent="-156845">
              <a:lnSpc>
                <a:spcPct val="100000"/>
              </a:lnSpc>
              <a:spcBef>
                <a:spcPts val="350"/>
              </a:spcBef>
              <a:buChar char="•"/>
              <a:tabLst>
                <a:tab pos="169545" algn="l"/>
              </a:tabLst>
            </a:pPr>
            <a:r>
              <a:rPr sz="1700" b="1" dirty="0">
                <a:latin typeface="Calibri"/>
                <a:cs typeface="Calibri"/>
              </a:rPr>
              <a:t>Susun</a:t>
            </a:r>
            <a:r>
              <a:rPr sz="1700" b="1" spc="-30" dirty="0">
                <a:latin typeface="Calibri"/>
                <a:cs typeface="Calibri"/>
              </a:rPr>
              <a:t> </a:t>
            </a:r>
            <a:r>
              <a:rPr sz="1700" b="1" dirty="0">
                <a:latin typeface="Calibri"/>
                <a:cs typeface="Calibri"/>
              </a:rPr>
              <a:t>semula</a:t>
            </a:r>
            <a:r>
              <a:rPr sz="1700" b="1" spc="-20" dirty="0">
                <a:latin typeface="Calibri"/>
                <a:cs typeface="Calibri"/>
              </a:rPr>
              <a:t> </a:t>
            </a:r>
            <a:r>
              <a:rPr sz="1700" b="1" dirty="0">
                <a:latin typeface="Calibri"/>
                <a:cs typeface="Calibri"/>
              </a:rPr>
              <a:t>kerusi</a:t>
            </a:r>
            <a:r>
              <a:rPr sz="1700" b="1" spc="-25" dirty="0">
                <a:latin typeface="Calibri"/>
                <a:cs typeface="Calibri"/>
              </a:rPr>
              <a:t> </a:t>
            </a:r>
            <a:r>
              <a:rPr sz="1700" b="1" dirty="0">
                <a:latin typeface="Calibri"/>
                <a:cs typeface="Calibri"/>
              </a:rPr>
              <a:t>selepas</a:t>
            </a:r>
            <a:r>
              <a:rPr sz="1700" b="1" spc="-20" dirty="0">
                <a:latin typeface="Calibri"/>
                <a:cs typeface="Calibri"/>
              </a:rPr>
              <a:t> </a:t>
            </a:r>
            <a:r>
              <a:rPr sz="1700" b="1" spc="-10" dirty="0">
                <a:latin typeface="Calibri"/>
                <a:cs typeface="Calibri"/>
              </a:rPr>
              <a:t>digunakan.</a:t>
            </a:r>
            <a:endParaRPr sz="1700">
              <a:latin typeface="Calibri"/>
              <a:cs typeface="Calibri"/>
            </a:endParaRPr>
          </a:p>
          <a:p>
            <a:pPr marL="169545" indent="-156845">
              <a:lnSpc>
                <a:spcPct val="100000"/>
              </a:lnSpc>
              <a:spcBef>
                <a:spcPts val="335"/>
              </a:spcBef>
              <a:buChar char="•"/>
              <a:tabLst>
                <a:tab pos="169545" algn="l"/>
              </a:tabLst>
            </a:pPr>
            <a:r>
              <a:rPr sz="1700" b="1" dirty="0">
                <a:latin typeface="Calibri"/>
                <a:cs typeface="Calibri"/>
              </a:rPr>
              <a:t>Pastikan</a:t>
            </a:r>
            <a:r>
              <a:rPr sz="1700" b="1" spc="-35" dirty="0">
                <a:latin typeface="Calibri"/>
                <a:cs typeface="Calibri"/>
              </a:rPr>
              <a:t> </a:t>
            </a:r>
            <a:r>
              <a:rPr sz="1700" b="1" dirty="0">
                <a:latin typeface="Calibri"/>
                <a:cs typeface="Calibri"/>
              </a:rPr>
              <a:t>papan</a:t>
            </a:r>
            <a:r>
              <a:rPr sz="1700" b="1" spc="-35" dirty="0">
                <a:latin typeface="Calibri"/>
                <a:cs typeface="Calibri"/>
              </a:rPr>
              <a:t> </a:t>
            </a:r>
            <a:r>
              <a:rPr sz="1700" b="1" dirty="0">
                <a:latin typeface="Calibri"/>
                <a:cs typeface="Calibri"/>
              </a:rPr>
              <a:t>putih</a:t>
            </a:r>
            <a:r>
              <a:rPr sz="1700" b="1" spc="-20" dirty="0">
                <a:latin typeface="Calibri"/>
                <a:cs typeface="Calibri"/>
              </a:rPr>
              <a:t> </a:t>
            </a:r>
            <a:r>
              <a:rPr sz="1700" b="1" dirty="0">
                <a:latin typeface="Calibri"/>
                <a:cs typeface="Calibri"/>
              </a:rPr>
              <a:t>dibersihkan</a:t>
            </a:r>
            <a:r>
              <a:rPr sz="1700" b="1" spc="-15" dirty="0">
                <a:latin typeface="Calibri"/>
                <a:cs typeface="Calibri"/>
              </a:rPr>
              <a:t> </a:t>
            </a:r>
            <a:r>
              <a:rPr sz="1700" b="1" dirty="0">
                <a:latin typeface="Calibri"/>
                <a:cs typeface="Calibri"/>
              </a:rPr>
              <a:t>selepas</a:t>
            </a:r>
            <a:r>
              <a:rPr sz="1700" b="1" spc="-15" dirty="0">
                <a:latin typeface="Calibri"/>
                <a:cs typeface="Calibri"/>
              </a:rPr>
              <a:t> </a:t>
            </a:r>
            <a:r>
              <a:rPr sz="1700" b="1" spc="-10" dirty="0">
                <a:latin typeface="Calibri"/>
                <a:cs typeface="Calibri"/>
              </a:rPr>
              <a:t>digunakan.</a:t>
            </a:r>
            <a:endParaRPr sz="1700">
              <a:latin typeface="Calibri"/>
              <a:cs typeface="Calibri"/>
            </a:endParaRPr>
          </a:p>
          <a:p>
            <a:pPr marL="169545" indent="-156845">
              <a:lnSpc>
                <a:spcPct val="100000"/>
              </a:lnSpc>
              <a:spcBef>
                <a:spcPts val="350"/>
              </a:spcBef>
              <a:buChar char="•"/>
              <a:tabLst>
                <a:tab pos="169545" algn="l"/>
              </a:tabLst>
            </a:pPr>
            <a:r>
              <a:rPr sz="1700" b="1" dirty="0">
                <a:latin typeface="Calibri"/>
                <a:cs typeface="Calibri"/>
              </a:rPr>
              <a:t>Pastikan</a:t>
            </a:r>
            <a:r>
              <a:rPr sz="1700" b="1" spc="-25" dirty="0">
                <a:latin typeface="Calibri"/>
                <a:cs typeface="Calibri"/>
              </a:rPr>
              <a:t> </a:t>
            </a:r>
            <a:r>
              <a:rPr sz="1700" b="1" dirty="0">
                <a:latin typeface="Calibri"/>
                <a:cs typeface="Calibri"/>
              </a:rPr>
              <a:t>meja</a:t>
            </a:r>
            <a:r>
              <a:rPr sz="1700" b="1" spc="-40" dirty="0">
                <a:latin typeface="Calibri"/>
                <a:cs typeface="Calibri"/>
              </a:rPr>
              <a:t> </a:t>
            </a:r>
            <a:r>
              <a:rPr sz="1700" b="1" dirty="0">
                <a:latin typeface="Calibri"/>
                <a:cs typeface="Calibri"/>
              </a:rPr>
              <a:t>berada</a:t>
            </a:r>
            <a:r>
              <a:rPr sz="1700" b="1" spc="-20" dirty="0">
                <a:latin typeface="Calibri"/>
                <a:cs typeface="Calibri"/>
              </a:rPr>
              <a:t> </a:t>
            </a:r>
            <a:r>
              <a:rPr sz="1700" b="1" dirty="0">
                <a:latin typeface="Calibri"/>
                <a:cs typeface="Calibri"/>
              </a:rPr>
              <a:t>dalam</a:t>
            </a:r>
            <a:r>
              <a:rPr sz="1700" b="1" spc="-15" dirty="0">
                <a:latin typeface="Calibri"/>
                <a:cs typeface="Calibri"/>
              </a:rPr>
              <a:t> </a:t>
            </a:r>
            <a:r>
              <a:rPr sz="1700" b="1" dirty="0">
                <a:latin typeface="Calibri"/>
                <a:cs typeface="Calibri"/>
              </a:rPr>
              <a:t>keadaan</a:t>
            </a:r>
            <a:r>
              <a:rPr sz="1700" b="1" spc="-25" dirty="0">
                <a:latin typeface="Calibri"/>
                <a:cs typeface="Calibri"/>
              </a:rPr>
              <a:t> </a:t>
            </a:r>
            <a:r>
              <a:rPr sz="1700" b="1" dirty="0">
                <a:latin typeface="Calibri"/>
                <a:cs typeface="Calibri"/>
              </a:rPr>
              <a:t>bersih</a:t>
            </a:r>
            <a:r>
              <a:rPr sz="1700" b="1" spc="-15" dirty="0">
                <a:latin typeface="Calibri"/>
                <a:cs typeface="Calibri"/>
              </a:rPr>
              <a:t> </a:t>
            </a:r>
            <a:r>
              <a:rPr sz="1700" b="1" dirty="0">
                <a:latin typeface="Calibri"/>
                <a:cs typeface="Calibri"/>
              </a:rPr>
              <a:t>dan</a:t>
            </a:r>
            <a:r>
              <a:rPr sz="1700" b="1" spc="-25" dirty="0">
                <a:latin typeface="Calibri"/>
                <a:cs typeface="Calibri"/>
              </a:rPr>
              <a:t> </a:t>
            </a:r>
            <a:r>
              <a:rPr sz="1700" b="1" spc="-10" dirty="0">
                <a:latin typeface="Calibri"/>
                <a:cs typeface="Calibri"/>
              </a:rPr>
              <a:t>teratur.</a:t>
            </a:r>
            <a:endParaRPr sz="1700">
              <a:latin typeface="Calibri"/>
              <a:cs typeface="Calibri"/>
            </a:endParaRPr>
          </a:p>
          <a:p>
            <a:pPr marL="169545" indent="-156845">
              <a:lnSpc>
                <a:spcPct val="100000"/>
              </a:lnSpc>
              <a:spcBef>
                <a:spcPts val="345"/>
              </a:spcBef>
              <a:buChar char="•"/>
              <a:tabLst>
                <a:tab pos="169545" algn="l"/>
              </a:tabLst>
            </a:pPr>
            <a:r>
              <a:rPr sz="1700" b="1" dirty="0">
                <a:latin typeface="Calibri"/>
                <a:cs typeface="Calibri"/>
              </a:rPr>
              <a:t>Pastikan</a:t>
            </a:r>
            <a:r>
              <a:rPr sz="1700" b="1" spc="-25" dirty="0">
                <a:latin typeface="Calibri"/>
                <a:cs typeface="Calibri"/>
              </a:rPr>
              <a:t> </a:t>
            </a:r>
            <a:r>
              <a:rPr sz="1700" b="1" dirty="0">
                <a:latin typeface="Calibri"/>
                <a:cs typeface="Calibri"/>
              </a:rPr>
              <a:t>kebersihan</a:t>
            </a:r>
            <a:r>
              <a:rPr sz="1700" b="1" spc="-25" dirty="0">
                <a:latin typeface="Calibri"/>
                <a:cs typeface="Calibri"/>
              </a:rPr>
              <a:t> </a:t>
            </a:r>
            <a:r>
              <a:rPr sz="1700" b="1" dirty="0">
                <a:latin typeface="Calibri"/>
                <a:cs typeface="Calibri"/>
              </a:rPr>
              <a:t>dan</a:t>
            </a:r>
            <a:r>
              <a:rPr sz="1700" b="1" spc="-20" dirty="0">
                <a:latin typeface="Calibri"/>
                <a:cs typeface="Calibri"/>
              </a:rPr>
              <a:t> </a:t>
            </a:r>
            <a:r>
              <a:rPr sz="1700" b="1" dirty="0">
                <a:latin typeface="Calibri"/>
                <a:cs typeface="Calibri"/>
              </a:rPr>
              <a:t>keselamatan</a:t>
            </a:r>
            <a:r>
              <a:rPr sz="1700" b="1" spc="-15" dirty="0">
                <a:latin typeface="Calibri"/>
                <a:cs typeface="Calibri"/>
              </a:rPr>
              <a:t> </a:t>
            </a:r>
            <a:r>
              <a:rPr sz="1700" b="1" dirty="0">
                <a:latin typeface="Calibri"/>
                <a:cs typeface="Calibri"/>
              </a:rPr>
              <a:t>bilik</a:t>
            </a:r>
            <a:r>
              <a:rPr sz="1700" b="1" spc="-35" dirty="0">
                <a:latin typeface="Calibri"/>
                <a:cs typeface="Calibri"/>
              </a:rPr>
              <a:t> </a:t>
            </a:r>
            <a:r>
              <a:rPr sz="1700" b="1" dirty="0">
                <a:latin typeface="Calibri"/>
                <a:cs typeface="Calibri"/>
              </a:rPr>
              <a:t>sentiasa</a:t>
            </a:r>
            <a:r>
              <a:rPr sz="1700" b="1" spc="-15" dirty="0">
                <a:latin typeface="Calibri"/>
                <a:cs typeface="Calibri"/>
              </a:rPr>
              <a:t> </a:t>
            </a:r>
            <a:r>
              <a:rPr sz="1700" b="1" spc="-10" dirty="0">
                <a:latin typeface="Calibri"/>
                <a:cs typeface="Calibri"/>
              </a:rPr>
              <a:t>dijaga.</a:t>
            </a:r>
            <a:endParaRPr sz="1700">
              <a:latin typeface="Calibri"/>
              <a:cs typeface="Calibri"/>
            </a:endParaRPr>
          </a:p>
          <a:p>
            <a:pPr marL="168910" marR="5080" indent="-156845">
              <a:lnSpc>
                <a:spcPct val="117100"/>
              </a:lnSpc>
              <a:spcBef>
                <a:spcPts val="5"/>
              </a:spcBef>
              <a:buChar char="•"/>
              <a:tabLst>
                <a:tab pos="192405" algn="l"/>
              </a:tabLst>
            </a:pPr>
            <a:r>
              <a:rPr sz="1700" b="1" dirty="0">
                <a:latin typeface="Calibri"/>
                <a:cs typeface="Calibri"/>
              </a:rPr>
              <a:t>Pastikan</a:t>
            </a:r>
            <a:r>
              <a:rPr sz="1700" b="1" spc="-35" dirty="0">
                <a:latin typeface="Calibri"/>
                <a:cs typeface="Calibri"/>
              </a:rPr>
              <a:t> </a:t>
            </a:r>
            <a:r>
              <a:rPr sz="1700" b="1" dirty="0">
                <a:latin typeface="Calibri"/>
                <a:cs typeface="Calibri"/>
              </a:rPr>
              <a:t>semua</a:t>
            </a:r>
            <a:r>
              <a:rPr sz="1700" b="1" spc="-40" dirty="0">
                <a:latin typeface="Calibri"/>
                <a:cs typeface="Calibri"/>
              </a:rPr>
              <a:t> </a:t>
            </a:r>
            <a:r>
              <a:rPr sz="1700" b="1" dirty="0">
                <a:latin typeface="Calibri"/>
                <a:cs typeface="Calibri"/>
              </a:rPr>
              <a:t>lampu/peralatan</a:t>
            </a:r>
            <a:r>
              <a:rPr sz="1700" b="1" spc="-30" dirty="0">
                <a:latin typeface="Calibri"/>
                <a:cs typeface="Calibri"/>
              </a:rPr>
              <a:t> </a:t>
            </a:r>
            <a:r>
              <a:rPr sz="1700" b="1" dirty="0">
                <a:latin typeface="Calibri"/>
                <a:cs typeface="Calibri"/>
              </a:rPr>
              <a:t>dan</a:t>
            </a:r>
            <a:r>
              <a:rPr sz="1700" b="1" spc="-30" dirty="0">
                <a:latin typeface="Calibri"/>
                <a:cs typeface="Calibri"/>
              </a:rPr>
              <a:t> </a:t>
            </a:r>
            <a:r>
              <a:rPr sz="1700" b="1" dirty="0">
                <a:latin typeface="Calibri"/>
                <a:cs typeface="Calibri"/>
              </a:rPr>
              <a:t>punca</a:t>
            </a:r>
            <a:r>
              <a:rPr sz="1700" b="1" spc="-25" dirty="0">
                <a:latin typeface="Calibri"/>
                <a:cs typeface="Calibri"/>
              </a:rPr>
              <a:t> </a:t>
            </a:r>
            <a:r>
              <a:rPr sz="1700" b="1" dirty="0">
                <a:latin typeface="Calibri"/>
                <a:cs typeface="Calibri"/>
              </a:rPr>
              <a:t>bekalan</a:t>
            </a:r>
            <a:r>
              <a:rPr sz="1700" b="1" spc="-35" dirty="0">
                <a:latin typeface="Calibri"/>
                <a:cs typeface="Calibri"/>
              </a:rPr>
              <a:t> </a:t>
            </a:r>
            <a:r>
              <a:rPr sz="1700" b="1" dirty="0">
                <a:latin typeface="Calibri"/>
                <a:cs typeface="Calibri"/>
              </a:rPr>
              <a:t>elektrik</a:t>
            </a:r>
            <a:r>
              <a:rPr sz="1700" b="1" spc="-25" dirty="0">
                <a:latin typeface="Calibri"/>
                <a:cs typeface="Calibri"/>
              </a:rPr>
              <a:t> </a:t>
            </a:r>
            <a:r>
              <a:rPr sz="1700" b="1" spc="-20" dirty="0">
                <a:latin typeface="Calibri"/>
                <a:cs typeface="Calibri"/>
              </a:rPr>
              <a:t>yang 	</a:t>
            </a:r>
            <a:r>
              <a:rPr sz="1700" b="1" dirty="0">
                <a:latin typeface="Calibri"/>
                <a:cs typeface="Calibri"/>
              </a:rPr>
              <a:t>tidak</a:t>
            </a:r>
            <a:r>
              <a:rPr sz="1700" b="1" spc="-25" dirty="0">
                <a:latin typeface="Calibri"/>
                <a:cs typeface="Calibri"/>
              </a:rPr>
              <a:t> </a:t>
            </a:r>
            <a:r>
              <a:rPr sz="1700" b="1" dirty="0">
                <a:latin typeface="Calibri"/>
                <a:cs typeface="Calibri"/>
              </a:rPr>
              <a:t>digunakan</a:t>
            </a:r>
            <a:r>
              <a:rPr sz="1700" b="1" spc="-30" dirty="0">
                <a:latin typeface="Calibri"/>
                <a:cs typeface="Calibri"/>
              </a:rPr>
              <a:t> </a:t>
            </a:r>
            <a:r>
              <a:rPr sz="1700" b="1" dirty="0">
                <a:latin typeface="Calibri"/>
                <a:cs typeface="Calibri"/>
              </a:rPr>
              <a:t>ditutup</a:t>
            </a:r>
            <a:r>
              <a:rPr sz="1700" b="1" spc="-35" dirty="0">
                <a:latin typeface="Calibri"/>
                <a:cs typeface="Calibri"/>
              </a:rPr>
              <a:t> </a:t>
            </a:r>
            <a:r>
              <a:rPr sz="1700" b="1" dirty="0">
                <a:latin typeface="Calibri"/>
                <a:cs typeface="Calibri"/>
              </a:rPr>
              <a:t>‘OFF’</a:t>
            </a:r>
            <a:r>
              <a:rPr sz="1700" b="1" spc="-25" dirty="0">
                <a:latin typeface="Calibri"/>
                <a:cs typeface="Calibri"/>
              </a:rPr>
              <a:t> </a:t>
            </a:r>
            <a:r>
              <a:rPr sz="1700" b="1" dirty="0">
                <a:latin typeface="Calibri"/>
                <a:cs typeface="Calibri"/>
              </a:rPr>
              <a:t>sebelum</a:t>
            </a:r>
            <a:r>
              <a:rPr sz="1700" b="1" spc="-20" dirty="0">
                <a:latin typeface="Calibri"/>
                <a:cs typeface="Calibri"/>
              </a:rPr>
              <a:t> </a:t>
            </a:r>
            <a:r>
              <a:rPr sz="1700" b="1" dirty="0">
                <a:latin typeface="Calibri"/>
                <a:cs typeface="Calibri"/>
              </a:rPr>
              <a:t>meninggalkan</a:t>
            </a:r>
            <a:r>
              <a:rPr sz="1700" b="1" spc="-30" dirty="0">
                <a:latin typeface="Calibri"/>
                <a:cs typeface="Calibri"/>
              </a:rPr>
              <a:t> </a:t>
            </a:r>
            <a:r>
              <a:rPr sz="1700" b="1" spc="-10" dirty="0">
                <a:latin typeface="Calibri"/>
                <a:cs typeface="Calibri"/>
              </a:rPr>
              <a:t>bilik.</a:t>
            </a:r>
            <a:endParaRPr sz="1700">
              <a:latin typeface="Calibri"/>
              <a:cs typeface="Calibri"/>
            </a:endParaRPr>
          </a:p>
          <a:p>
            <a:pPr marL="168910" marR="281940" indent="-156845">
              <a:lnSpc>
                <a:spcPct val="117100"/>
              </a:lnSpc>
              <a:buChar char="•"/>
              <a:tabLst>
                <a:tab pos="192405" algn="l"/>
              </a:tabLst>
            </a:pPr>
            <a:r>
              <a:rPr sz="1700" b="1" dirty="0">
                <a:latin typeface="Calibri"/>
                <a:cs typeface="Calibri"/>
              </a:rPr>
              <a:t>Pastikan</a:t>
            </a:r>
            <a:r>
              <a:rPr sz="1700" b="1" spc="-25" dirty="0">
                <a:latin typeface="Calibri"/>
                <a:cs typeface="Calibri"/>
              </a:rPr>
              <a:t> </a:t>
            </a:r>
            <a:r>
              <a:rPr sz="1700" b="1" dirty="0">
                <a:latin typeface="Calibri"/>
                <a:cs typeface="Calibri"/>
              </a:rPr>
              <a:t>semua</a:t>
            </a:r>
            <a:r>
              <a:rPr sz="1700" b="1" spc="-35" dirty="0">
                <a:latin typeface="Calibri"/>
                <a:cs typeface="Calibri"/>
              </a:rPr>
              <a:t> </a:t>
            </a:r>
            <a:r>
              <a:rPr sz="1700" b="1" dirty="0">
                <a:latin typeface="Calibri"/>
                <a:cs typeface="Calibri"/>
              </a:rPr>
              <a:t>pintu</a:t>
            </a:r>
            <a:r>
              <a:rPr sz="1700" b="1" spc="-25" dirty="0">
                <a:latin typeface="Calibri"/>
                <a:cs typeface="Calibri"/>
              </a:rPr>
              <a:t> </a:t>
            </a:r>
            <a:r>
              <a:rPr sz="1700" b="1" dirty="0">
                <a:latin typeface="Calibri"/>
                <a:cs typeface="Calibri"/>
              </a:rPr>
              <a:t>dan</a:t>
            </a:r>
            <a:r>
              <a:rPr sz="1700" b="1" spc="-20" dirty="0">
                <a:latin typeface="Calibri"/>
                <a:cs typeface="Calibri"/>
              </a:rPr>
              <a:t> </a:t>
            </a:r>
            <a:r>
              <a:rPr sz="1700" b="1" dirty="0">
                <a:latin typeface="Calibri"/>
                <a:cs typeface="Calibri"/>
              </a:rPr>
              <a:t>tingkap</a:t>
            </a:r>
            <a:r>
              <a:rPr sz="1700" b="1" spc="-25" dirty="0">
                <a:latin typeface="Calibri"/>
                <a:cs typeface="Calibri"/>
              </a:rPr>
              <a:t> </a:t>
            </a:r>
            <a:r>
              <a:rPr sz="1700" b="1" dirty="0">
                <a:latin typeface="Calibri"/>
                <a:cs typeface="Calibri"/>
              </a:rPr>
              <a:t>ditutup</a:t>
            </a:r>
            <a:r>
              <a:rPr sz="1700" b="1" spc="-25" dirty="0">
                <a:latin typeface="Calibri"/>
                <a:cs typeface="Calibri"/>
              </a:rPr>
              <a:t> </a:t>
            </a:r>
            <a:r>
              <a:rPr sz="1700" b="1" dirty="0">
                <a:latin typeface="Calibri"/>
                <a:cs typeface="Calibri"/>
              </a:rPr>
              <a:t>dan</a:t>
            </a:r>
            <a:r>
              <a:rPr sz="1700" b="1" spc="-20" dirty="0">
                <a:latin typeface="Calibri"/>
                <a:cs typeface="Calibri"/>
              </a:rPr>
              <a:t> </a:t>
            </a:r>
            <a:r>
              <a:rPr sz="1700" b="1" dirty="0">
                <a:latin typeface="Calibri"/>
                <a:cs typeface="Calibri"/>
              </a:rPr>
              <a:t>dikunci</a:t>
            </a:r>
            <a:r>
              <a:rPr sz="1700" b="1" spc="-15" dirty="0">
                <a:latin typeface="Calibri"/>
                <a:cs typeface="Calibri"/>
              </a:rPr>
              <a:t> </a:t>
            </a:r>
            <a:r>
              <a:rPr sz="1700" b="1" spc="-10" dirty="0">
                <a:latin typeface="Calibri"/>
                <a:cs typeface="Calibri"/>
              </a:rPr>
              <a:t>sebelum 	</a:t>
            </a:r>
            <a:r>
              <a:rPr sz="1700" b="1" dirty="0">
                <a:latin typeface="Calibri"/>
                <a:cs typeface="Calibri"/>
              </a:rPr>
              <a:t>meninggalkan</a:t>
            </a:r>
            <a:r>
              <a:rPr sz="1700" b="1" spc="-50" dirty="0">
                <a:latin typeface="Calibri"/>
                <a:cs typeface="Calibri"/>
              </a:rPr>
              <a:t> </a:t>
            </a:r>
            <a:r>
              <a:rPr sz="1700" b="1" spc="-10" dirty="0">
                <a:latin typeface="Calibri"/>
                <a:cs typeface="Calibri"/>
              </a:rPr>
              <a:t>bilik.</a:t>
            </a:r>
            <a:endParaRPr sz="17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714552" y="6189188"/>
            <a:ext cx="6092825" cy="3390265"/>
          </a:xfrm>
          <a:prstGeom prst="rect">
            <a:avLst/>
          </a:prstGeom>
        </p:spPr>
        <p:txBody>
          <a:bodyPr vert="horz" wrap="square" lIns="0" tIns="45085" rIns="0" bIns="0" rtlCol="0">
            <a:spAutoFit/>
          </a:bodyPr>
          <a:lstStyle/>
          <a:p>
            <a:pPr marL="144145" indent="-131445">
              <a:lnSpc>
                <a:spcPct val="100000"/>
              </a:lnSpc>
              <a:spcBef>
                <a:spcPts val="355"/>
              </a:spcBef>
              <a:buChar char="•"/>
              <a:tabLst>
                <a:tab pos="144145" algn="l"/>
              </a:tabLst>
            </a:pPr>
            <a:r>
              <a:rPr sz="1450" b="1" dirty="0">
                <a:latin typeface="Calibri"/>
                <a:cs typeface="Calibri"/>
              </a:rPr>
              <a:t>DILARANG</a:t>
            </a:r>
            <a:r>
              <a:rPr sz="1450" b="1" spc="-15" dirty="0">
                <a:latin typeface="Calibri"/>
                <a:cs typeface="Calibri"/>
              </a:rPr>
              <a:t> </a:t>
            </a:r>
            <a:r>
              <a:rPr sz="1450" b="1" dirty="0">
                <a:latin typeface="Calibri"/>
                <a:cs typeface="Calibri"/>
              </a:rPr>
              <a:t>MASUK</a:t>
            </a:r>
            <a:r>
              <a:rPr sz="1450" b="1" spc="-20" dirty="0">
                <a:latin typeface="Calibri"/>
                <a:cs typeface="Calibri"/>
              </a:rPr>
              <a:t> </a:t>
            </a:r>
            <a:r>
              <a:rPr sz="1450" b="1" dirty="0">
                <a:latin typeface="Calibri"/>
                <a:cs typeface="Calibri"/>
              </a:rPr>
              <a:t>tanpa</a:t>
            </a:r>
            <a:r>
              <a:rPr sz="1450" b="1" spc="-15" dirty="0">
                <a:latin typeface="Calibri"/>
                <a:cs typeface="Calibri"/>
              </a:rPr>
              <a:t> </a:t>
            </a:r>
            <a:r>
              <a:rPr sz="1450" b="1" dirty="0">
                <a:latin typeface="Calibri"/>
                <a:cs typeface="Calibri"/>
              </a:rPr>
              <a:t>kebenaran</a:t>
            </a:r>
            <a:r>
              <a:rPr sz="1450" b="1" spc="-25" dirty="0">
                <a:latin typeface="Calibri"/>
                <a:cs typeface="Calibri"/>
              </a:rPr>
              <a:t> </a:t>
            </a:r>
            <a:r>
              <a:rPr sz="1450" b="1" dirty="0">
                <a:latin typeface="Calibri"/>
                <a:cs typeface="Calibri"/>
              </a:rPr>
              <a:t>penyelia</a:t>
            </a:r>
            <a:r>
              <a:rPr sz="1450" b="1" spc="-10" dirty="0">
                <a:latin typeface="Calibri"/>
                <a:cs typeface="Calibri"/>
              </a:rPr>
              <a:t> stor.</a:t>
            </a:r>
            <a:endParaRPr sz="1450">
              <a:latin typeface="Calibri"/>
              <a:cs typeface="Calibri"/>
            </a:endParaRPr>
          </a:p>
          <a:p>
            <a:pPr marL="135890" marR="213995" indent="-123825">
              <a:lnSpc>
                <a:spcPts val="2090"/>
              </a:lnSpc>
              <a:spcBef>
                <a:spcPts val="90"/>
              </a:spcBef>
              <a:buSzPct val="103448"/>
              <a:buFont typeface="Calibri"/>
              <a:buChar char="•"/>
              <a:tabLst>
                <a:tab pos="135890" algn="l"/>
                <a:tab pos="147955" algn="l"/>
              </a:tabLst>
            </a:pPr>
            <a:r>
              <a:rPr sz="1450" dirty="0">
                <a:latin typeface="Calibri"/>
                <a:cs typeface="Calibri"/>
              </a:rPr>
              <a:t>	</a:t>
            </a:r>
            <a:r>
              <a:rPr sz="1450" b="1" dirty="0">
                <a:latin typeface="Calibri"/>
                <a:cs typeface="Calibri"/>
              </a:rPr>
              <a:t>Stor</a:t>
            </a:r>
            <a:r>
              <a:rPr sz="1450" b="1" spc="-20" dirty="0">
                <a:latin typeface="Calibri"/>
                <a:cs typeface="Calibri"/>
              </a:rPr>
              <a:t> </a:t>
            </a:r>
            <a:r>
              <a:rPr sz="1450" b="1" dirty="0">
                <a:latin typeface="Calibri"/>
                <a:cs typeface="Calibri"/>
              </a:rPr>
              <a:t>sentiasa</a:t>
            </a:r>
            <a:r>
              <a:rPr sz="1450" b="1" spc="-5" dirty="0">
                <a:latin typeface="Calibri"/>
                <a:cs typeface="Calibri"/>
              </a:rPr>
              <a:t> </a:t>
            </a:r>
            <a:r>
              <a:rPr sz="1450" b="1" dirty="0">
                <a:latin typeface="Calibri"/>
                <a:cs typeface="Calibri"/>
              </a:rPr>
              <a:t>berada</a:t>
            </a:r>
            <a:r>
              <a:rPr sz="1450" b="1" spc="-5" dirty="0">
                <a:latin typeface="Calibri"/>
                <a:cs typeface="Calibri"/>
              </a:rPr>
              <a:t> </a:t>
            </a:r>
            <a:r>
              <a:rPr sz="1450" b="1" dirty="0">
                <a:latin typeface="Calibri"/>
                <a:cs typeface="Calibri"/>
              </a:rPr>
              <a:t>didalam</a:t>
            </a:r>
            <a:r>
              <a:rPr sz="1450" b="1" spc="-15" dirty="0">
                <a:latin typeface="Calibri"/>
                <a:cs typeface="Calibri"/>
              </a:rPr>
              <a:t> </a:t>
            </a:r>
            <a:r>
              <a:rPr sz="1450" b="1" dirty="0">
                <a:latin typeface="Calibri"/>
                <a:cs typeface="Calibri"/>
              </a:rPr>
              <a:t>keadaan</a:t>
            </a:r>
            <a:r>
              <a:rPr sz="1450" b="1" spc="-15" dirty="0">
                <a:latin typeface="Calibri"/>
                <a:cs typeface="Calibri"/>
              </a:rPr>
              <a:t> </a:t>
            </a:r>
            <a:r>
              <a:rPr sz="1450" b="1" dirty="0">
                <a:latin typeface="Calibri"/>
                <a:cs typeface="Calibri"/>
              </a:rPr>
              <a:t>selamat,</a:t>
            </a:r>
            <a:r>
              <a:rPr sz="1450" b="1" spc="-10" dirty="0">
                <a:latin typeface="Calibri"/>
                <a:cs typeface="Calibri"/>
              </a:rPr>
              <a:t> </a:t>
            </a:r>
            <a:r>
              <a:rPr sz="1450" b="1" dirty="0">
                <a:latin typeface="Calibri"/>
                <a:cs typeface="Calibri"/>
              </a:rPr>
              <a:t>bersih,</a:t>
            </a:r>
            <a:r>
              <a:rPr sz="1450" b="1" spc="-15" dirty="0">
                <a:latin typeface="Calibri"/>
                <a:cs typeface="Calibri"/>
              </a:rPr>
              <a:t> </a:t>
            </a:r>
            <a:r>
              <a:rPr sz="1450" b="1" dirty="0">
                <a:latin typeface="Calibri"/>
                <a:cs typeface="Calibri"/>
              </a:rPr>
              <a:t>kemas</a:t>
            </a:r>
            <a:r>
              <a:rPr sz="1450" b="1" spc="-10" dirty="0">
                <a:latin typeface="Calibri"/>
                <a:cs typeface="Calibri"/>
              </a:rPr>
              <a:t> </a:t>
            </a:r>
            <a:r>
              <a:rPr sz="1450" b="1" dirty="0">
                <a:latin typeface="Calibri"/>
                <a:cs typeface="Calibri"/>
              </a:rPr>
              <a:t>dan</a:t>
            </a:r>
            <a:r>
              <a:rPr sz="1450" b="1" spc="-15" dirty="0">
                <a:latin typeface="Calibri"/>
                <a:cs typeface="Calibri"/>
              </a:rPr>
              <a:t> </a:t>
            </a:r>
            <a:r>
              <a:rPr sz="1450" b="1" spc="-10" dirty="0">
                <a:latin typeface="Calibri"/>
                <a:cs typeface="Calibri"/>
              </a:rPr>
              <a:t>sentiasa dijaga.</a:t>
            </a:r>
            <a:endParaRPr sz="1450">
              <a:latin typeface="Calibri"/>
              <a:cs typeface="Calibri"/>
            </a:endParaRPr>
          </a:p>
          <a:p>
            <a:pPr marL="144145" indent="-131445">
              <a:lnSpc>
                <a:spcPct val="100000"/>
              </a:lnSpc>
              <a:spcBef>
                <a:spcPts val="155"/>
              </a:spcBef>
              <a:buChar char="•"/>
              <a:tabLst>
                <a:tab pos="144145" algn="l"/>
              </a:tabLst>
            </a:pPr>
            <a:r>
              <a:rPr sz="1450" b="1" dirty="0">
                <a:latin typeface="Calibri"/>
                <a:cs typeface="Calibri"/>
              </a:rPr>
              <a:t>Pelan</a:t>
            </a:r>
            <a:r>
              <a:rPr sz="1450" b="1" spc="-15" dirty="0">
                <a:latin typeface="Calibri"/>
                <a:cs typeface="Calibri"/>
              </a:rPr>
              <a:t> </a:t>
            </a:r>
            <a:r>
              <a:rPr sz="1450" b="1" dirty="0">
                <a:latin typeface="Calibri"/>
                <a:cs typeface="Calibri"/>
              </a:rPr>
              <a:t>lantai</a:t>
            </a:r>
            <a:r>
              <a:rPr sz="1450" b="1" spc="-10" dirty="0">
                <a:latin typeface="Calibri"/>
                <a:cs typeface="Calibri"/>
              </a:rPr>
              <a:t> </a:t>
            </a:r>
            <a:r>
              <a:rPr sz="1450" b="1" dirty="0">
                <a:latin typeface="Calibri"/>
                <a:cs typeface="Calibri"/>
              </a:rPr>
              <a:t>stor</a:t>
            </a:r>
            <a:r>
              <a:rPr sz="1450" b="1" spc="-15" dirty="0">
                <a:latin typeface="Calibri"/>
                <a:cs typeface="Calibri"/>
              </a:rPr>
              <a:t> </a:t>
            </a:r>
            <a:r>
              <a:rPr sz="1450" b="1" dirty="0">
                <a:latin typeface="Calibri"/>
                <a:cs typeface="Calibri"/>
              </a:rPr>
              <a:t>diwujudkan</a:t>
            </a:r>
            <a:r>
              <a:rPr sz="1450" b="1" spc="-10" dirty="0">
                <a:latin typeface="Calibri"/>
                <a:cs typeface="Calibri"/>
              </a:rPr>
              <a:t> </a:t>
            </a:r>
            <a:r>
              <a:rPr sz="1450" b="1" dirty="0">
                <a:latin typeface="Calibri"/>
                <a:cs typeface="Calibri"/>
              </a:rPr>
              <a:t>dan</a:t>
            </a:r>
            <a:r>
              <a:rPr sz="1450" b="1" spc="-15" dirty="0">
                <a:latin typeface="Calibri"/>
                <a:cs typeface="Calibri"/>
              </a:rPr>
              <a:t> </a:t>
            </a:r>
            <a:r>
              <a:rPr sz="1450" b="1" dirty="0">
                <a:latin typeface="Calibri"/>
                <a:cs typeface="Calibri"/>
              </a:rPr>
              <a:t>dipamerkan</a:t>
            </a:r>
            <a:r>
              <a:rPr sz="1450" b="1" spc="-15" dirty="0">
                <a:latin typeface="Calibri"/>
                <a:cs typeface="Calibri"/>
              </a:rPr>
              <a:t> </a:t>
            </a:r>
            <a:r>
              <a:rPr sz="1450" b="1" dirty="0">
                <a:latin typeface="Calibri"/>
                <a:cs typeface="Calibri"/>
              </a:rPr>
              <a:t>ditempat</a:t>
            </a:r>
            <a:r>
              <a:rPr sz="1450" b="1" spc="-15" dirty="0">
                <a:latin typeface="Calibri"/>
                <a:cs typeface="Calibri"/>
              </a:rPr>
              <a:t> </a:t>
            </a:r>
            <a:r>
              <a:rPr sz="1450" b="1" dirty="0">
                <a:latin typeface="Calibri"/>
                <a:cs typeface="Calibri"/>
              </a:rPr>
              <a:t>yang</a:t>
            </a:r>
            <a:r>
              <a:rPr sz="1450" b="1" spc="-20" dirty="0">
                <a:latin typeface="Calibri"/>
                <a:cs typeface="Calibri"/>
              </a:rPr>
              <a:t> </a:t>
            </a:r>
            <a:r>
              <a:rPr sz="1450" b="1" dirty="0">
                <a:latin typeface="Calibri"/>
                <a:cs typeface="Calibri"/>
              </a:rPr>
              <a:t>mudah</a:t>
            </a:r>
            <a:r>
              <a:rPr sz="1450" b="1" spc="-15" dirty="0">
                <a:latin typeface="Calibri"/>
                <a:cs typeface="Calibri"/>
              </a:rPr>
              <a:t> </a:t>
            </a:r>
            <a:r>
              <a:rPr sz="1450" b="1" spc="-10" dirty="0">
                <a:latin typeface="Calibri"/>
                <a:cs typeface="Calibri"/>
              </a:rPr>
              <a:t>dilihat.</a:t>
            </a:r>
            <a:endParaRPr sz="1450">
              <a:latin typeface="Calibri"/>
              <a:cs typeface="Calibri"/>
            </a:endParaRPr>
          </a:p>
          <a:p>
            <a:pPr marL="135890" marR="207645" indent="-123825">
              <a:lnSpc>
                <a:spcPct val="117200"/>
              </a:lnSpc>
              <a:buChar char="•"/>
              <a:tabLst>
                <a:tab pos="135890" algn="l"/>
                <a:tab pos="143510" algn="l"/>
              </a:tabLst>
            </a:pPr>
            <a:r>
              <a:rPr sz="1450" b="1" dirty="0">
                <a:latin typeface="Calibri"/>
                <a:cs typeface="Calibri"/>
              </a:rPr>
              <a:t>	Sudut</a:t>
            </a:r>
            <a:r>
              <a:rPr sz="1450" b="1" spc="-25" dirty="0">
                <a:latin typeface="Calibri"/>
                <a:cs typeface="Calibri"/>
              </a:rPr>
              <a:t> </a:t>
            </a:r>
            <a:r>
              <a:rPr sz="1450" b="1" dirty="0">
                <a:latin typeface="Calibri"/>
                <a:cs typeface="Calibri"/>
              </a:rPr>
              <a:t>informasi</a:t>
            </a:r>
            <a:r>
              <a:rPr sz="1450" b="1" spc="-15" dirty="0">
                <a:latin typeface="Calibri"/>
                <a:cs typeface="Calibri"/>
              </a:rPr>
              <a:t> </a:t>
            </a:r>
            <a:r>
              <a:rPr sz="1450" b="1" dirty="0">
                <a:latin typeface="Calibri"/>
                <a:cs typeface="Calibri"/>
              </a:rPr>
              <a:t>(contoh</a:t>
            </a:r>
            <a:r>
              <a:rPr sz="1450" b="1" spc="-20" dirty="0">
                <a:latin typeface="Calibri"/>
                <a:cs typeface="Calibri"/>
              </a:rPr>
              <a:t> </a:t>
            </a:r>
            <a:r>
              <a:rPr sz="1450" b="1" dirty="0">
                <a:latin typeface="Calibri"/>
                <a:cs typeface="Calibri"/>
              </a:rPr>
              <a:t>:</a:t>
            </a:r>
            <a:r>
              <a:rPr sz="1450" b="1" spc="-20" dirty="0">
                <a:latin typeface="Calibri"/>
                <a:cs typeface="Calibri"/>
              </a:rPr>
              <a:t> </a:t>
            </a:r>
            <a:r>
              <a:rPr sz="1450" b="1" dirty="0">
                <a:latin typeface="Calibri"/>
                <a:cs typeface="Calibri"/>
              </a:rPr>
              <a:t>Tatacara</a:t>
            </a:r>
            <a:r>
              <a:rPr sz="1450" b="1" spc="-20" dirty="0">
                <a:latin typeface="Calibri"/>
                <a:cs typeface="Calibri"/>
              </a:rPr>
              <a:t> </a:t>
            </a:r>
            <a:r>
              <a:rPr sz="1450" b="1" dirty="0">
                <a:latin typeface="Calibri"/>
                <a:cs typeface="Calibri"/>
              </a:rPr>
              <a:t>permohonan</a:t>
            </a:r>
            <a:r>
              <a:rPr sz="1450" b="1" spc="-15" dirty="0">
                <a:latin typeface="Calibri"/>
                <a:cs typeface="Calibri"/>
              </a:rPr>
              <a:t> </a:t>
            </a:r>
            <a:r>
              <a:rPr sz="1450" b="1" dirty="0">
                <a:latin typeface="Calibri"/>
                <a:cs typeface="Calibri"/>
              </a:rPr>
              <a:t>barang)</a:t>
            </a:r>
            <a:r>
              <a:rPr sz="1450" b="1" spc="-15" dirty="0">
                <a:latin typeface="Calibri"/>
                <a:cs typeface="Calibri"/>
              </a:rPr>
              <a:t> </a:t>
            </a:r>
            <a:r>
              <a:rPr sz="1450" b="1" dirty="0">
                <a:latin typeface="Calibri"/>
                <a:cs typeface="Calibri"/>
              </a:rPr>
              <a:t>boleh</a:t>
            </a:r>
            <a:r>
              <a:rPr sz="1450" b="1" spc="-20" dirty="0">
                <a:latin typeface="Calibri"/>
                <a:cs typeface="Calibri"/>
              </a:rPr>
              <a:t> </a:t>
            </a:r>
            <a:r>
              <a:rPr sz="1450" b="1" spc="-10" dirty="0">
                <a:latin typeface="Calibri"/>
                <a:cs typeface="Calibri"/>
              </a:rPr>
              <a:t>diwujudkan </a:t>
            </a:r>
            <a:r>
              <a:rPr sz="1450" b="1" dirty="0">
                <a:latin typeface="Calibri"/>
                <a:cs typeface="Calibri"/>
              </a:rPr>
              <a:t>dan</a:t>
            </a:r>
            <a:r>
              <a:rPr sz="1450" b="1" spc="-15" dirty="0">
                <a:latin typeface="Calibri"/>
                <a:cs typeface="Calibri"/>
              </a:rPr>
              <a:t> </a:t>
            </a:r>
            <a:r>
              <a:rPr sz="1450" b="1" dirty="0">
                <a:latin typeface="Calibri"/>
                <a:cs typeface="Calibri"/>
              </a:rPr>
              <a:t>dipamerkan</a:t>
            </a:r>
            <a:r>
              <a:rPr sz="1450" b="1" spc="-10" dirty="0">
                <a:latin typeface="Calibri"/>
                <a:cs typeface="Calibri"/>
              </a:rPr>
              <a:t> </a:t>
            </a:r>
            <a:r>
              <a:rPr sz="1450" b="1" dirty="0">
                <a:latin typeface="Calibri"/>
                <a:cs typeface="Calibri"/>
              </a:rPr>
              <a:t>ditempat</a:t>
            </a:r>
            <a:r>
              <a:rPr sz="1450" b="1" spc="-10" dirty="0">
                <a:latin typeface="Calibri"/>
                <a:cs typeface="Calibri"/>
              </a:rPr>
              <a:t> </a:t>
            </a:r>
            <a:r>
              <a:rPr sz="1450" b="1" dirty="0">
                <a:latin typeface="Calibri"/>
                <a:cs typeface="Calibri"/>
              </a:rPr>
              <a:t>yang</a:t>
            </a:r>
            <a:r>
              <a:rPr sz="1450" b="1" spc="-20" dirty="0">
                <a:latin typeface="Calibri"/>
                <a:cs typeface="Calibri"/>
              </a:rPr>
              <a:t> </a:t>
            </a:r>
            <a:r>
              <a:rPr sz="1450" b="1" dirty="0">
                <a:latin typeface="Calibri"/>
                <a:cs typeface="Calibri"/>
              </a:rPr>
              <a:t>mudah</a:t>
            </a:r>
            <a:r>
              <a:rPr sz="1450" b="1" spc="-10" dirty="0">
                <a:latin typeface="Calibri"/>
                <a:cs typeface="Calibri"/>
              </a:rPr>
              <a:t> dilihat.</a:t>
            </a:r>
            <a:endParaRPr sz="1450">
              <a:latin typeface="Calibri"/>
              <a:cs typeface="Calibri"/>
            </a:endParaRPr>
          </a:p>
          <a:p>
            <a:pPr marL="135890" marR="625475" indent="-123825">
              <a:lnSpc>
                <a:spcPts val="2039"/>
              </a:lnSpc>
              <a:spcBef>
                <a:spcPts val="110"/>
              </a:spcBef>
              <a:buChar char="•"/>
              <a:tabLst>
                <a:tab pos="135890" algn="l"/>
                <a:tab pos="143510" algn="l"/>
              </a:tabLst>
            </a:pPr>
            <a:r>
              <a:rPr sz="1450" b="1" dirty="0">
                <a:latin typeface="Calibri"/>
                <a:cs typeface="Calibri"/>
              </a:rPr>
              <a:t>	Stok</a:t>
            </a:r>
            <a:r>
              <a:rPr sz="1450" b="1" spc="-20" dirty="0">
                <a:latin typeface="Calibri"/>
                <a:cs typeface="Calibri"/>
              </a:rPr>
              <a:t> </a:t>
            </a:r>
            <a:r>
              <a:rPr sz="1450" b="1" dirty="0">
                <a:latin typeface="Calibri"/>
                <a:cs typeface="Calibri"/>
              </a:rPr>
              <a:t>disusun</a:t>
            </a:r>
            <a:r>
              <a:rPr sz="1450" b="1" spc="-20" dirty="0">
                <a:latin typeface="Calibri"/>
                <a:cs typeface="Calibri"/>
              </a:rPr>
              <a:t> </a:t>
            </a:r>
            <a:r>
              <a:rPr sz="1450" b="1" dirty="0">
                <a:latin typeface="Calibri"/>
                <a:cs typeface="Calibri"/>
              </a:rPr>
              <a:t>mengikut</a:t>
            </a:r>
            <a:r>
              <a:rPr sz="1450" b="1" spc="-15" dirty="0">
                <a:latin typeface="Calibri"/>
                <a:cs typeface="Calibri"/>
              </a:rPr>
              <a:t> </a:t>
            </a:r>
            <a:r>
              <a:rPr sz="1450" b="1" dirty="0">
                <a:latin typeface="Calibri"/>
                <a:cs typeface="Calibri"/>
              </a:rPr>
              <a:t>tanda/label/abjad</a:t>
            </a:r>
            <a:r>
              <a:rPr sz="1450" b="1" spc="-10" dirty="0">
                <a:latin typeface="Calibri"/>
                <a:cs typeface="Calibri"/>
              </a:rPr>
              <a:t> </a:t>
            </a:r>
            <a:r>
              <a:rPr sz="1450" b="1" dirty="0">
                <a:latin typeface="Calibri"/>
                <a:cs typeface="Calibri"/>
              </a:rPr>
              <a:t>yang</a:t>
            </a:r>
            <a:r>
              <a:rPr sz="1450" b="1" spc="-25" dirty="0">
                <a:latin typeface="Calibri"/>
                <a:cs typeface="Calibri"/>
              </a:rPr>
              <a:t> </a:t>
            </a:r>
            <a:r>
              <a:rPr sz="1450" b="1" dirty="0">
                <a:latin typeface="Calibri"/>
                <a:cs typeface="Calibri"/>
              </a:rPr>
              <a:t>bersesuaian</a:t>
            </a:r>
            <a:r>
              <a:rPr sz="1450" b="1" spc="-10" dirty="0">
                <a:latin typeface="Calibri"/>
                <a:cs typeface="Calibri"/>
              </a:rPr>
              <a:t> mengikut kegunaan.</a:t>
            </a:r>
            <a:endParaRPr sz="1450">
              <a:latin typeface="Calibri"/>
              <a:cs typeface="Calibri"/>
            </a:endParaRPr>
          </a:p>
          <a:p>
            <a:pPr marL="144145" indent="-131445">
              <a:lnSpc>
                <a:spcPct val="100000"/>
              </a:lnSpc>
              <a:spcBef>
                <a:spcPts val="170"/>
              </a:spcBef>
              <a:buChar char="•"/>
              <a:tabLst>
                <a:tab pos="144145" algn="l"/>
              </a:tabLst>
            </a:pPr>
            <a:r>
              <a:rPr sz="1450" b="1" dirty="0">
                <a:latin typeface="Calibri"/>
                <a:cs typeface="Calibri"/>
              </a:rPr>
              <a:t>Stok</a:t>
            </a:r>
            <a:r>
              <a:rPr sz="1450" b="1" spc="5" dirty="0">
                <a:latin typeface="Calibri"/>
                <a:cs typeface="Calibri"/>
              </a:rPr>
              <a:t> </a:t>
            </a:r>
            <a:r>
              <a:rPr sz="1450" b="1" dirty="0">
                <a:latin typeface="Calibri"/>
                <a:cs typeface="Calibri"/>
              </a:rPr>
              <a:t>dikeluarkan</a:t>
            </a:r>
            <a:r>
              <a:rPr sz="1450" b="1" spc="-5" dirty="0">
                <a:latin typeface="Calibri"/>
                <a:cs typeface="Calibri"/>
              </a:rPr>
              <a:t> </a:t>
            </a:r>
            <a:r>
              <a:rPr sz="1450" b="1" dirty="0">
                <a:latin typeface="Calibri"/>
                <a:cs typeface="Calibri"/>
              </a:rPr>
              <a:t>mengikut</a:t>
            </a:r>
            <a:r>
              <a:rPr sz="1450" b="1" spc="10" dirty="0">
                <a:latin typeface="Calibri"/>
                <a:cs typeface="Calibri"/>
              </a:rPr>
              <a:t> </a:t>
            </a:r>
            <a:r>
              <a:rPr sz="1450" b="1" dirty="0">
                <a:latin typeface="Calibri"/>
                <a:cs typeface="Calibri"/>
              </a:rPr>
              <a:t>kaedah</a:t>
            </a:r>
            <a:r>
              <a:rPr sz="1450" b="1" spc="10" dirty="0">
                <a:latin typeface="Calibri"/>
                <a:cs typeface="Calibri"/>
              </a:rPr>
              <a:t> </a:t>
            </a:r>
            <a:r>
              <a:rPr sz="1450" b="1" spc="-10" dirty="0">
                <a:latin typeface="Calibri"/>
                <a:cs typeface="Calibri"/>
              </a:rPr>
              <a:t>“</a:t>
            </a:r>
            <a:r>
              <a:rPr sz="1450" b="1" i="1" spc="-10" dirty="0">
                <a:latin typeface="Calibri"/>
                <a:cs typeface="Calibri"/>
              </a:rPr>
              <a:t>First-In-First-</a:t>
            </a:r>
            <a:r>
              <a:rPr sz="1450" b="1" i="1" dirty="0">
                <a:latin typeface="Calibri"/>
                <a:cs typeface="Calibri"/>
              </a:rPr>
              <a:t>Out</a:t>
            </a:r>
            <a:r>
              <a:rPr sz="1450" b="1" dirty="0">
                <a:latin typeface="Calibri"/>
                <a:cs typeface="Calibri"/>
              </a:rPr>
              <a:t>”</a:t>
            </a:r>
            <a:r>
              <a:rPr sz="1450" b="1" spc="10" dirty="0">
                <a:latin typeface="Calibri"/>
                <a:cs typeface="Calibri"/>
              </a:rPr>
              <a:t> </a:t>
            </a:r>
            <a:r>
              <a:rPr sz="1450" b="1" spc="-10" dirty="0">
                <a:latin typeface="Calibri"/>
                <a:cs typeface="Calibri"/>
              </a:rPr>
              <a:t>(FIFO).</a:t>
            </a:r>
            <a:endParaRPr sz="1450">
              <a:latin typeface="Calibri"/>
              <a:cs typeface="Calibri"/>
            </a:endParaRPr>
          </a:p>
          <a:p>
            <a:pPr marL="135890" marR="455930" indent="-123825">
              <a:lnSpc>
                <a:spcPct val="117200"/>
              </a:lnSpc>
              <a:buChar char="•"/>
              <a:tabLst>
                <a:tab pos="135890" algn="l"/>
                <a:tab pos="143510" algn="l"/>
              </a:tabLst>
            </a:pPr>
            <a:r>
              <a:rPr sz="1450" b="1" dirty="0">
                <a:latin typeface="Calibri"/>
                <a:cs typeface="Calibri"/>
              </a:rPr>
              <a:t>	Pastikan</a:t>
            </a:r>
            <a:r>
              <a:rPr sz="1450" b="1" spc="-20" dirty="0">
                <a:latin typeface="Calibri"/>
                <a:cs typeface="Calibri"/>
              </a:rPr>
              <a:t> </a:t>
            </a:r>
            <a:r>
              <a:rPr sz="1450" b="1" dirty="0">
                <a:latin typeface="Calibri"/>
                <a:cs typeface="Calibri"/>
              </a:rPr>
              <a:t>semua</a:t>
            </a:r>
            <a:r>
              <a:rPr sz="1450" b="1" spc="-10" dirty="0">
                <a:latin typeface="Calibri"/>
                <a:cs typeface="Calibri"/>
              </a:rPr>
              <a:t> </a:t>
            </a:r>
            <a:r>
              <a:rPr sz="1450" b="1" dirty="0">
                <a:latin typeface="Calibri"/>
                <a:cs typeface="Calibri"/>
              </a:rPr>
              <a:t>lampu/peralatan</a:t>
            </a:r>
            <a:r>
              <a:rPr sz="1450" b="1" spc="-15" dirty="0">
                <a:latin typeface="Calibri"/>
                <a:cs typeface="Calibri"/>
              </a:rPr>
              <a:t> </a:t>
            </a:r>
            <a:r>
              <a:rPr sz="1450" b="1" dirty="0">
                <a:latin typeface="Calibri"/>
                <a:cs typeface="Calibri"/>
              </a:rPr>
              <a:t>dan</a:t>
            </a:r>
            <a:r>
              <a:rPr sz="1450" b="1" spc="-25" dirty="0">
                <a:latin typeface="Calibri"/>
                <a:cs typeface="Calibri"/>
              </a:rPr>
              <a:t> </a:t>
            </a:r>
            <a:r>
              <a:rPr sz="1450" b="1" dirty="0">
                <a:latin typeface="Calibri"/>
                <a:cs typeface="Calibri"/>
              </a:rPr>
              <a:t>punca</a:t>
            </a:r>
            <a:r>
              <a:rPr sz="1450" b="1" spc="-15" dirty="0">
                <a:latin typeface="Calibri"/>
                <a:cs typeface="Calibri"/>
              </a:rPr>
              <a:t> </a:t>
            </a:r>
            <a:r>
              <a:rPr sz="1450" b="1" dirty="0">
                <a:latin typeface="Calibri"/>
                <a:cs typeface="Calibri"/>
              </a:rPr>
              <a:t>bekalan</a:t>
            </a:r>
            <a:r>
              <a:rPr sz="1450" b="1" spc="-10" dirty="0">
                <a:latin typeface="Calibri"/>
                <a:cs typeface="Calibri"/>
              </a:rPr>
              <a:t> </a:t>
            </a:r>
            <a:r>
              <a:rPr sz="1450" b="1" dirty="0">
                <a:latin typeface="Calibri"/>
                <a:cs typeface="Calibri"/>
              </a:rPr>
              <a:t>elektrik</a:t>
            </a:r>
            <a:r>
              <a:rPr sz="1450" b="1" spc="-15" dirty="0">
                <a:latin typeface="Calibri"/>
                <a:cs typeface="Calibri"/>
              </a:rPr>
              <a:t> </a:t>
            </a:r>
            <a:r>
              <a:rPr sz="1450" b="1" dirty="0">
                <a:latin typeface="Calibri"/>
                <a:cs typeface="Calibri"/>
              </a:rPr>
              <a:t>yang</a:t>
            </a:r>
            <a:r>
              <a:rPr sz="1450" b="1" spc="-20" dirty="0">
                <a:latin typeface="Calibri"/>
                <a:cs typeface="Calibri"/>
              </a:rPr>
              <a:t> </a:t>
            </a:r>
            <a:r>
              <a:rPr sz="1450" b="1" spc="-10" dirty="0">
                <a:latin typeface="Calibri"/>
                <a:cs typeface="Calibri"/>
              </a:rPr>
              <a:t>tidak </a:t>
            </a:r>
            <a:r>
              <a:rPr sz="1450" b="1" dirty="0">
                <a:latin typeface="Calibri"/>
                <a:cs typeface="Calibri"/>
              </a:rPr>
              <a:t>digunakan</a:t>
            </a:r>
            <a:r>
              <a:rPr sz="1450" b="1" spc="-15" dirty="0">
                <a:latin typeface="Calibri"/>
                <a:cs typeface="Calibri"/>
              </a:rPr>
              <a:t> </a:t>
            </a:r>
            <a:r>
              <a:rPr sz="1450" b="1" dirty="0">
                <a:latin typeface="Calibri"/>
                <a:cs typeface="Calibri"/>
              </a:rPr>
              <a:t>ditutup</a:t>
            </a:r>
            <a:r>
              <a:rPr sz="1450" b="1" spc="-25" dirty="0">
                <a:latin typeface="Calibri"/>
                <a:cs typeface="Calibri"/>
              </a:rPr>
              <a:t> </a:t>
            </a:r>
            <a:r>
              <a:rPr sz="1450" b="1" dirty="0">
                <a:latin typeface="Calibri"/>
                <a:cs typeface="Calibri"/>
              </a:rPr>
              <a:t>‘OFF’</a:t>
            </a:r>
            <a:r>
              <a:rPr sz="1450" b="1" spc="-20" dirty="0">
                <a:latin typeface="Calibri"/>
                <a:cs typeface="Calibri"/>
              </a:rPr>
              <a:t> </a:t>
            </a:r>
            <a:r>
              <a:rPr sz="1450" b="1" dirty="0">
                <a:latin typeface="Calibri"/>
                <a:cs typeface="Calibri"/>
              </a:rPr>
              <a:t>sebelum</a:t>
            </a:r>
            <a:r>
              <a:rPr sz="1450" b="1" spc="-25" dirty="0">
                <a:latin typeface="Calibri"/>
                <a:cs typeface="Calibri"/>
              </a:rPr>
              <a:t> </a:t>
            </a:r>
            <a:r>
              <a:rPr sz="1450" b="1" dirty="0">
                <a:latin typeface="Calibri"/>
                <a:cs typeface="Calibri"/>
              </a:rPr>
              <a:t>meninggalkan</a:t>
            </a:r>
            <a:r>
              <a:rPr sz="1450" b="1" spc="-15" dirty="0">
                <a:latin typeface="Calibri"/>
                <a:cs typeface="Calibri"/>
              </a:rPr>
              <a:t> </a:t>
            </a:r>
            <a:r>
              <a:rPr sz="1450" b="1" spc="-10" dirty="0">
                <a:latin typeface="Calibri"/>
                <a:cs typeface="Calibri"/>
              </a:rPr>
              <a:t>bilik.</a:t>
            </a:r>
            <a:endParaRPr sz="1450">
              <a:latin typeface="Calibri"/>
              <a:cs typeface="Calibri"/>
            </a:endParaRPr>
          </a:p>
          <a:p>
            <a:pPr marL="135890" marR="5080" indent="-123825">
              <a:lnSpc>
                <a:spcPts val="2039"/>
              </a:lnSpc>
              <a:spcBef>
                <a:spcPts val="90"/>
              </a:spcBef>
              <a:buChar char="•"/>
              <a:tabLst>
                <a:tab pos="135890" algn="l"/>
                <a:tab pos="143510" algn="l"/>
              </a:tabLst>
            </a:pPr>
            <a:r>
              <a:rPr sz="1450" b="1" dirty="0">
                <a:latin typeface="Calibri"/>
                <a:cs typeface="Calibri"/>
              </a:rPr>
              <a:t>	Pastikan</a:t>
            </a:r>
            <a:r>
              <a:rPr sz="1450" b="1" spc="-10" dirty="0">
                <a:latin typeface="Calibri"/>
                <a:cs typeface="Calibri"/>
              </a:rPr>
              <a:t> </a:t>
            </a:r>
            <a:r>
              <a:rPr sz="1450" b="1" dirty="0">
                <a:latin typeface="Calibri"/>
                <a:cs typeface="Calibri"/>
              </a:rPr>
              <a:t>semua</a:t>
            </a:r>
            <a:r>
              <a:rPr sz="1450" b="1" spc="-10" dirty="0">
                <a:latin typeface="Calibri"/>
                <a:cs typeface="Calibri"/>
              </a:rPr>
              <a:t> </a:t>
            </a:r>
            <a:r>
              <a:rPr sz="1450" b="1" dirty="0">
                <a:latin typeface="Calibri"/>
                <a:cs typeface="Calibri"/>
              </a:rPr>
              <a:t>pintu</a:t>
            </a:r>
            <a:r>
              <a:rPr sz="1450" b="1" spc="-5" dirty="0">
                <a:latin typeface="Calibri"/>
                <a:cs typeface="Calibri"/>
              </a:rPr>
              <a:t> </a:t>
            </a:r>
            <a:r>
              <a:rPr sz="1450" b="1" dirty="0">
                <a:latin typeface="Calibri"/>
                <a:cs typeface="Calibri"/>
              </a:rPr>
              <a:t>dan</a:t>
            </a:r>
            <a:r>
              <a:rPr sz="1450" b="1" spc="-15" dirty="0">
                <a:latin typeface="Calibri"/>
                <a:cs typeface="Calibri"/>
              </a:rPr>
              <a:t> </a:t>
            </a:r>
            <a:r>
              <a:rPr sz="1450" b="1" dirty="0">
                <a:latin typeface="Calibri"/>
                <a:cs typeface="Calibri"/>
              </a:rPr>
              <a:t>tingkap</a:t>
            </a:r>
            <a:r>
              <a:rPr sz="1450" b="1" spc="-15" dirty="0">
                <a:latin typeface="Calibri"/>
                <a:cs typeface="Calibri"/>
              </a:rPr>
              <a:t> </a:t>
            </a:r>
            <a:r>
              <a:rPr sz="1450" b="1" dirty="0">
                <a:latin typeface="Calibri"/>
                <a:cs typeface="Calibri"/>
              </a:rPr>
              <a:t>ditutup</a:t>
            </a:r>
            <a:r>
              <a:rPr sz="1450" b="1" spc="-5" dirty="0">
                <a:latin typeface="Calibri"/>
                <a:cs typeface="Calibri"/>
              </a:rPr>
              <a:t> </a:t>
            </a:r>
            <a:r>
              <a:rPr sz="1450" b="1" dirty="0">
                <a:latin typeface="Calibri"/>
                <a:cs typeface="Calibri"/>
              </a:rPr>
              <a:t>dan</a:t>
            </a:r>
            <a:r>
              <a:rPr sz="1450" b="1" spc="-10" dirty="0">
                <a:latin typeface="Calibri"/>
                <a:cs typeface="Calibri"/>
              </a:rPr>
              <a:t> </a:t>
            </a:r>
            <a:r>
              <a:rPr sz="1450" b="1" dirty="0">
                <a:latin typeface="Calibri"/>
                <a:cs typeface="Calibri"/>
              </a:rPr>
              <a:t>dikunci</a:t>
            </a:r>
            <a:r>
              <a:rPr sz="1450" b="1" spc="-10" dirty="0">
                <a:latin typeface="Calibri"/>
                <a:cs typeface="Calibri"/>
              </a:rPr>
              <a:t> </a:t>
            </a:r>
            <a:r>
              <a:rPr sz="1450" b="1" dirty="0">
                <a:latin typeface="Calibri"/>
                <a:cs typeface="Calibri"/>
              </a:rPr>
              <a:t>sebelum</a:t>
            </a:r>
            <a:r>
              <a:rPr sz="1450" b="1" spc="-15" dirty="0">
                <a:latin typeface="Calibri"/>
                <a:cs typeface="Calibri"/>
              </a:rPr>
              <a:t> </a:t>
            </a:r>
            <a:r>
              <a:rPr sz="1450" b="1" spc="-10" dirty="0">
                <a:latin typeface="Calibri"/>
                <a:cs typeface="Calibri"/>
              </a:rPr>
              <a:t>meninggalkan </a:t>
            </a:r>
            <a:r>
              <a:rPr sz="1450" b="1" dirty="0">
                <a:latin typeface="Calibri"/>
                <a:cs typeface="Calibri"/>
              </a:rPr>
              <a:t>Bilik </a:t>
            </a:r>
            <a:r>
              <a:rPr sz="1450" b="1" spc="-10" dirty="0">
                <a:latin typeface="Calibri"/>
                <a:cs typeface="Calibri"/>
              </a:rPr>
              <a:t>stor.</a:t>
            </a:r>
            <a:endParaRPr sz="145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789305" y="981074"/>
            <a:ext cx="5905500" cy="704850"/>
            <a:chOff x="789305" y="981074"/>
            <a:chExt cx="5905500" cy="704850"/>
          </a:xfrm>
        </p:grpSpPr>
        <p:sp>
          <p:nvSpPr>
            <p:cNvPr id="3" name="object 3"/>
            <p:cNvSpPr/>
            <p:nvPr/>
          </p:nvSpPr>
          <p:spPr>
            <a:xfrm>
              <a:off x="789305" y="981074"/>
              <a:ext cx="5905500" cy="704850"/>
            </a:xfrm>
            <a:custGeom>
              <a:avLst/>
              <a:gdLst/>
              <a:ahLst/>
              <a:cxnLst/>
              <a:rect l="l" t="t" r="r" b="b"/>
              <a:pathLst>
                <a:path w="5905500" h="704850">
                  <a:moveTo>
                    <a:pt x="5905500" y="0"/>
                  </a:moveTo>
                  <a:lnTo>
                    <a:pt x="0" y="0"/>
                  </a:lnTo>
                  <a:lnTo>
                    <a:pt x="0" y="704850"/>
                  </a:lnTo>
                  <a:lnTo>
                    <a:pt x="5905500" y="704850"/>
                  </a:lnTo>
                  <a:lnTo>
                    <a:pt x="5905500" y="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837944" y="1037843"/>
              <a:ext cx="4109465" cy="591312"/>
            </a:xfrm>
            <a:prstGeom prst="rect">
              <a:avLst/>
            </a:prstGeom>
          </p:spPr>
        </p:pic>
      </p:grp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806450" y="1003300"/>
            <a:ext cx="5905500" cy="704850"/>
          </a:xfrm>
          <a:prstGeom prst="rect">
            <a:avLst/>
          </a:prstGeom>
          <a:ln w="22225">
            <a:solidFill>
              <a:srgbClr val="0D0D0D"/>
            </a:solidFill>
          </a:ln>
        </p:spPr>
        <p:txBody>
          <a:bodyPr vert="horz" wrap="square" lIns="0" tIns="3429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270"/>
              </a:spcBef>
            </a:pPr>
            <a:r>
              <a:rPr sz="3600" dirty="0"/>
              <a:t>ETIKA</a:t>
            </a:r>
            <a:r>
              <a:rPr sz="3600" spc="-85" dirty="0"/>
              <a:t> </a:t>
            </a:r>
            <a:r>
              <a:rPr sz="3600" dirty="0"/>
              <a:t>BILIK</a:t>
            </a:r>
            <a:r>
              <a:rPr sz="3600" spc="-80" dirty="0"/>
              <a:t> </a:t>
            </a:r>
            <a:r>
              <a:rPr sz="3600" spc="-20" dirty="0"/>
              <a:t>STOR</a:t>
            </a:r>
            <a:endParaRPr sz="3600" dirty="0"/>
          </a:p>
        </p:txBody>
      </p:sp>
      <p:sp>
        <p:nvSpPr>
          <p:cNvPr id="6" name="object 6"/>
          <p:cNvSpPr txBox="1"/>
          <p:nvPr/>
        </p:nvSpPr>
        <p:spPr>
          <a:xfrm>
            <a:off x="714552" y="1894077"/>
            <a:ext cx="5989955" cy="4840605"/>
          </a:xfrm>
          <a:prstGeom prst="rect">
            <a:avLst/>
          </a:prstGeom>
        </p:spPr>
        <p:txBody>
          <a:bodyPr vert="horz" wrap="square" lIns="0" tIns="59690" rIns="0" bIns="0" rtlCol="0">
            <a:spAutoFit/>
          </a:bodyPr>
          <a:lstStyle/>
          <a:p>
            <a:pPr marL="177800" indent="-165100">
              <a:lnSpc>
                <a:spcPct val="100000"/>
              </a:lnSpc>
              <a:spcBef>
                <a:spcPts val="470"/>
              </a:spcBef>
              <a:buChar char="•"/>
              <a:tabLst>
                <a:tab pos="177800" algn="l"/>
              </a:tabLst>
            </a:pPr>
            <a:r>
              <a:rPr sz="1800" b="1" dirty="0">
                <a:latin typeface="Calibri"/>
                <a:cs typeface="Calibri"/>
              </a:rPr>
              <a:t>DILARANG</a:t>
            </a:r>
            <a:r>
              <a:rPr sz="1800" b="1" spc="-30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MASUK</a:t>
            </a:r>
            <a:r>
              <a:rPr sz="1800" b="1" spc="-25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tanpa</a:t>
            </a:r>
            <a:r>
              <a:rPr sz="1800" b="1" spc="-25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kebenaran</a:t>
            </a:r>
            <a:r>
              <a:rPr sz="1800" b="1" spc="-25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penyelia</a:t>
            </a:r>
            <a:r>
              <a:rPr sz="1800" b="1" spc="-25" dirty="0">
                <a:latin typeface="Calibri"/>
                <a:cs typeface="Calibri"/>
              </a:rPr>
              <a:t> </a:t>
            </a:r>
            <a:r>
              <a:rPr sz="1800" b="1" spc="-10" dirty="0">
                <a:latin typeface="Calibri"/>
                <a:cs typeface="Calibri"/>
              </a:rPr>
              <a:t>stor.</a:t>
            </a:r>
            <a:endParaRPr sz="1800">
              <a:latin typeface="Calibri"/>
              <a:cs typeface="Calibri"/>
            </a:endParaRPr>
          </a:p>
          <a:p>
            <a:pPr marL="177800" marR="5080" indent="-165735">
              <a:lnSpc>
                <a:spcPct val="116700"/>
              </a:lnSpc>
              <a:spcBef>
                <a:spcPts val="10"/>
              </a:spcBef>
              <a:buFont typeface="Calibri"/>
              <a:buChar char="•"/>
              <a:tabLst>
                <a:tab pos="192405" algn="l"/>
              </a:tabLst>
            </a:pPr>
            <a:r>
              <a:rPr sz="1800" b="1" dirty="0">
                <a:latin typeface="Calibri"/>
                <a:cs typeface="Calibri"/>
              </a:rPr>
              <a:t>Stor</a:t>
            </a:r>
            <a:r>
              <a:rPr sz="1800" b="1" spc="-15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sentiasa</a:t>
            </a:r>
            <a:r>
              <a:rPr sz="1800" b="1" spc="-20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berada</a:t>
            </a:r>
            <a:r>
              <a:rPr sz="1800" b="1" spc="-25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didalam</a:t>
            </a:r>
            <a:r>
              <a:rPr sz="1800" b="1" spc="-20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keadaan selamat</a:t>
            </a:r>
            <a:r>
              <a:rPr sz="1800" b="1" spc="-10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bersih,</a:t>
            </a:r>
            <a:r>
              <a:rPr sz="1800" b="1" spc="-5" dirty="0">
                <a:latin typeface="Calibri"/>
                <a:cs typeface="Calibri"/>
              </a:rPr>
              <a:t> </a:t>
            </a:r>
            <a:r>
              <a:rPr sz="1800" b="1" spc="-10" dirty="0">
                <a:latin typeface="Calibri"/>
                <a:cs typeface="Calibri"/>
              </a:rPr>
              <a:t>kemas 	</a:t>
            </a:r>
            <a:r>
              <a:rPr sz="1800" b="1" dirty="0">
                <a:latin typeface="Calibri"/>
                <a:cs typeface="Calibri"/>
              </a:rPr>
              <a:t>dan</a:t>
            </a:r>
            <a:r>
              <a:rPr sz="1800" b="1" spc="-10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sentiasa</a:t>
            </a:r>
            <a:r>
              <a:rPr sz="1800" b="1" spc="-20" dirty="0">
                <a:latin typeface="Calibri"/>
                <a:cs typeface="Calibri"/>
              </a:rPr>
              <a:t> </a:t>
            </a:r>
            <a:r>
              <a:rPr sz="1800" b="1" spc="-10" dirty="0">
                <a:latin typeface="Calibri"/>
                <a:cs typeface="Calibri"/>
              </a:rPr>
              <a:t>dijaga.</a:t>
            </a:r>
            <a:endParaRPr sz="1800">
              <a:latin typeface="Calibri"/>
              <a:cs typeface="Calibri"/>
            </a:endParaRPr>
          </a:p>
          <a:p>
            <a:pPr marL="167640" marR="51435" indent="-155575">
              <a:lnSpc>
                <a:spcPts val="2530"/>
              </a:lnSpc>
              <a:spcBef>
                <a:spcPts val="150"/>
              </a:spcBef>
              <a:buChar char="•"/>
              <a:tabLst>
                <a:tab pos="167640" algn="l"/>
                <a:tab pos="177165" algn="l"/>
              </a:tabLst>
            </a:pPr>
            <a:r>
              <a:rPr sz="1800" b="1" dirty="0">
                <a:latin typeface="Calibri"/>
                <a:cs typeface="Calibri"/>
              </a:rPr>
              <a:t>	Pelan</a:t>
            </a:r>
            <a:r>
              <a:rPr sz="1800" b="1" spc="-15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lantai</a:t>
            </a:r>
            <a:r>
              <a:rPr sz="1800" b="1" spc="-30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stor</a:t>
            </a:r>
            <a:r>
              <a:rPr sz="1800" b="1" spc="-20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diwujudkan</a:t>
            </a:r>
            <a:r>
              <a:rPr sz="1800" b="1" spc="-15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dan</a:t>
            </a:r>
            <a:r>
              <a:rPr sz="1800" b="1" spc="-15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dipamerkan</a:t>
            </a:r>
            <a:r>
              <a:rPr sz="1800" b="1" spc="-25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ditempat</a:t>
            </a:r>
            <a:r>
              <a:rPr sz="1800" b="1" spc="-10" dirty="0">
                <a:latin typeface="Calibri"/>
                <a:cs typeface="Calibri"/>
              </a:rPr>
              <a:t> </a:t>
            </a:r>
            <a:r>
              <a:rPr sz="1800" b="1" spc="-20" dirty="0">
                <a:latin typeface="Calibri"/>
                <a:cs typeface="Calibri"/>
              </a:rPr>
              <a:t>yang </a:t>
            </a:r>
            <a:r>
              <a:rPr sz="1800" b="1" dirty="0">
                <a:latin typeface="Calibri"/>
                <a:cs typeface="Calibri"/>
              </a:rPr>
              <a:t>mudah</a:t>
            </a:r>
            <a:r>
              <a:rPr sz="1800" b="1" spc="-15" dirty="0">
                <a:latin typeface="Calibri"/>
                <a:cs typeface="Calibri"/>
              </a:rPr>
              <a:t> </a:t>
            </a:r>
            <a:r>
              <a:rPr sz="1800" b="1" spc="-10" dirty="0">
                <a:latin typeface="Calibri"/>
                <a:cs typeface="Calibri"/>
              </a:rPr>
              <a:t>dilihat.</a:t>
            </a:r>
            <a:endParaRPr sz="1800">
              <a:latin typeface="Calibri"/>
              <a:cs typeface="Calibri"/>
            </a:endParaRPr>
          </a:p>
          <a:p>
            <a:pPr marL="177800" indent="-165100">
              <a:lnSpc>
                <a:spcPct val="100000"/>
              </a:lnSpc>
              <a:spcBef>
                <a:spcPts val="220"/>
              </a:spcBef>
              <a:buChar char="•"/>
              <a:tabLst>
                <a:tab pos="177800" algn="l"/>
              </a:tabLst>
            </a:pPr>
            <a:r>
              <a:rPr sz="1800" b="1" dirty="0">
                <a:latin typeface="Calibri"/>
                <a:cs typeface="Calibri"/>
              </a:rPr>
              <a:t>Sudut</a:t>
            </a:r>
            <a:r>
              <a:rPr sz="1800" b="1" spc="-20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informasi</a:t>
            </a:r>
            <a:r>
              <a:rPr sz="1800" b="1" spc="-20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(</a:t>
            </a:r>
            <a:r>
              <a:rPr sz="1400" b="1" dirty="0">
                <a:latin typeface="Calibri"/>
                <a:cs typeface="Calibri"/>
              </a:rPr>
              <a:t>contoh</a:t>
            </a:r>
            <a:r>
              <a:rPr sz="1400" b="1" spc="-15" dirty="0">
                <a:latin typeface="Calibri"/>
                <a:cs typeface="Calibri"/>
              </a:rPr>
              <a:t> </a:t>
            </a:r>
            <a:r>
              <a:rPr sz="1400" b="1" dirty="0">
                <a:latin typeface="Calibri"/>
                <a:cs typeface="Calibri"/>
              </a:rPr>
              <a:t>:</a:t>
            </a:r>
            <a:r>
              <a:rPr sz="1400" b="1" spc="-30" dirty="0">
                <a:latin typeface="Calibri"/>
                <a:cs typeface="Calibri"/>
              </a:rPr>
              <a:t> </a:t>
            </a:r>
            <a:r>
              <a:rPr sz="1400" b="1" dirty="0">
                <a:latin typeface="Calibri"/>
                <a:cs typeface="Calibri"/>
              </a:rPr>
              <a:t>Tatacara</a:t>
            </a:r>
            <a:r>
              <a:rPr sz="1400" b="1" spc="-35" dirty="0">
                <a:latin typeface="Calibri"/>
                <a:cs typeface="Calibri"/>
              </a:rPr>
              <a:t> </a:t>
            </a:r>
            <a:r>
              <a:rPr sz="1400" b="1" dirty="0">
                <a:latin typeface="Calibri"/>
                <a:cs typeface="Calibri"/>
              </a:rPr>
              <a:t>permohonan</a:t>
            </a:r>
            <a:r>
              <a:rPr sz="1400" b="1" spc="-20" dirty="0">
                <a:latin typeface="Calibri"/>
                <a:cs typeface="Calibri"/>
              </a:rPr>
              <a:t> </a:t>
            </a:r>
            <a:r>
              <a:rPr sz="1400" b="1" dirty="0">
                <a:latin typeface="Calibri"/>
                <a:cs typeface="Calibri"/>
              </a:rPr>
              <a:t>barang</a:t>
            </a:r>
            <a:r>
              <a:rPr sz="1800" b="1" dirty="0">
                <a:latin typeface="Calibri"/>
                <a:cs typeface="Calibri"/>
              </a:rPr>
              <a:t>)</a:t>
            </a:r>
            <a:r>
              <a:rPr sz="1800" b="1" spc="-20" dirty="0">
                <a:latin typeface="Calibri"/>
                <a:cs typeface="Calibri"/>
              </a:rPr>
              <a:t> </a:t>
            </a:r>
            <a:r>
              <a:rPr sz="1800" b="1" spc="-10" dirty="0">
                <a:latin typeface="Calibri"/>
                <a:cs typeface="Calibri"/>
              </a:rPr>
              <a:t>boleh</a:t>
            </a:r>
            <a:endParaRPr sz="1800">
              <a:latin typeface="Calibri"/>
              <a:cs typeface="Calibri"/>
            </a:endParaRPr>
          </a:p>
          <a:p>
            <a:pPr marL="167640">
              <a:lnSpc>
                <a:spcPct val="100000"/>
              </a:lnSpc>
              <a:spcBef>
                <a:spcPts val="370"/>
              </a:spcBef>
            </a:pPr>
            <a:r>
              <a:rPr sz="1800" b="1" dirty="0">
                <a:latin typeface="Calibri"/>
                <a:cs typeface="Calibri"/>
              </a:rPr>
              <a:t>diwujudkan</a:t>
            </a:r>
            <a:r>
              <a:rPr sz="1800" b="1" spc="385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dan</a:t>
            </a:r>
            <a:r>
              <a:rPr sz="1800" b="1" spc="-10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dipamerkan</a:t>
            </a:r>
            <a:r>
              <a:rPr sz="1800" b="1" spc="-20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ditempat</a:t>
            </a:r>
            <a:r>
              <a:rPr sz="1800" b="1" spc="-15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yang</a:t>
            </a:r>
            <a:r>
              <a:rPr sz="1800" b="1" spc="-20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mudah</a:t>
            </a:r>
            <a:r>
              <a:rPr sz="1800" b="1" spc="-20" dirty="0">
                <a:latin typeface="Calibri"/>
                <a:cs typeface="Calibri"/>
              </a:rPr>
              <a:t> </a:t>
            </a:r>
            <a:r>
              <a:rPr sz="1800" b="1" spc="-10" dirty="0">
                <a:latin typeface="Calibri"/>
                <a:cs typeface="Calibri"/>
              </a:rPr>
              <a:t>dilihat.</a:t>
            </a:r>
            <a:endParaRPr sz="1800">
              <a:latin typeface="Calibri"/>
              <a:cs typeface="Calibri"/>
            </a:endParaRPr>
          </a:p>
          <a:p>
            <a:pPr marL="167640" marR="161290" indent="-155575">
              <a:lnSpc>
                <a:spcPts val="2530"/>
              </a:lnSpc>
              <a:spcBef>
                <a:spcPts val="135"/>
              </a:spcBef>
              <a:buChar char="•"/>
              <a:tabLst>
                <a:tab pos="167640" algn="l"/>
                <a:tab pos="177165" algn="l"/>
              </a:tabLst>
            </a:pPr>
            <a:r>
              <a:rPr sz="1800" b="1" dirty="0">
                <a:latin typeface="Calibri"/>
                <a:cs typeface="Calibri"/>
              </a:rPr>
              <a:t>	Stok</a:t>
            </a:r>
            <a:r>
              <a:rPr sz="1800" b="1" spc="-25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disusun</a:t>
            </a:r>
            <a:r>
              <a:rPr sz="1800" b="1" spc="-25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mengikut</a:t>
            </a:r>
            <a:r>
              <a:rPr sz="1800" b="1" spc="-30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tanda/label/abjad</a:t>
            </a:r>
            <a:r>
              <a:rPr sz="1800" b="1" spc="-20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yang</a:t>
            </a:r>
            <a:r>
              <a:rPr sz="1800" b="1" spc="-20" dirty="0">
                <a:latin typeface="Calibri"/>
                <a:cs typeface="Calibri"/>
              </a:rPr>
              <a:t> </a:t>
            </a:r>
            <a:r>
              <a:rPr sz="1800" b="1" spc="-10" dirty="0">
                <a:latin typeface="Calibri"/>
                <a:cs typeface="Calibri"/>
              </a:rPr>
              <a:t>bersesuaian </a:t>
            </a:r>
            <a:r>
              <a:rPr sz="1800" b="1" dirty="0">
                <a:latin typeface="Calibri"/>
                <a:cs typeface="Calibri"/>
              </a:rPr>
              <a:t>mengikut</a:t>
            </a:r>
            <a:r>
              <a:rPr sz="1800" b="1" spc="-30" dirty="0">
                <a:latin typeface="Calibri"/>
                <a:cs typeface="Calibri"/>
              </a:rPr>
              <a:t> </a:t>
            </a:r>
            <a:r>
              <a:rPr sz="1800" b="1" spc="-10" dirty="0">
                <a:latin typeface="Calibri"/>
                <a:cs typeface="Calibri"/>
              </a:rPr>
              <a:t>kegunaan.</a:t>
            </a:r>
            <a:endParaRPr sz="1800">
              <a:latin typeface="Calibri"/>
              <a:cs typeface="Calibri"/>
            </a:endParaRPr>
          </a:p>
          <a:p>
            <a:pPr marL="177800" indent="-165100">
              <a:lnSpc>
                <a:spcPct val="100000"/>
              </a:lnSpc>
              <a:spcBef>
                <a:spcPts val="219"/>
              </a:spcBef>
              <a:buChar char="•"/>
              <a:tabLst>
                <a:tab pos="177800" algn="l"/>
              </a:tabLst>
            </a:pPr>
            <a:r>
              <a:rPr sz="1800" b="1" dirty="0">
                <a:latin typeface="Calibri"/>
                <a:cs typeface="Calibri"/>
              </a:rPr>
              <a:t>Stok dikeluarkan</a:t>
            </a:r>
            <a:r>
              <a:rPr sz="1800" b="1" spc="5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mengikut</a:t>
            </a:r>
            <a:r>
              <a:rPr sz="1800" b="1" spc="10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kaedah</a:t>
            </a:r>
            <a:r>
              <a:rPr sz="1800" b="1" spc="-5" dirty="0">
                <a:latin typeface="Calibri"/>
                <a:cs typeface="Calibri"/>
              </a:rPr>
              <a:t> </a:t>
            </a:r>
            <a:r>
              <a:rPr sz="1800" b="1" spc="-10" dirty="0">
                <a:latin typeface="Calibri"/>
                <a:cs typeface="Calibri"/>
              </a:rPr>
              <a:t>“</a:t>
            </a:r>
            <a:r>
              <a:rPr sz="1800" b="1" i="1" spc="-10" dirty="0">
                <a:latin typeface="Calibri"/>
                <a:cs typeface="Calibri"/>
              </a:rPr>
              <a:t>First-In-First-</a:t>
            </a:r>
            <a:r>
              <a:rPr sz="1800" b="1" i="1" dirty="0">
                <a:latin typeface="Calibri"/>
                <a:cs typeface="Calibri"/>
              </a:rPr>
              <a:t>Out</a:t>
            </a:r>
            <a:r>
              <a:rPr sz="1800" b="1" dirty="0">
                <a:latin typeface="Calibri"/>
                <a:cs typeface="Calibri"/>
              </a:rPr>
              <a:t>” </a:t>
            </a:r>
            <a:r>
              <a:rPr sz="1800" b="1" spc="-10" dirty="0">
                <a:latin typeface="Calibri"/>
                <a:cs typeface="Calibri"/>
              </a:rPr>
              <a:t>(FIFO).</a:t>
            </a:r>
            <a:endParaRPr sz="1800">
              <a:latin typeface="Calibri"/>
              <a:cs typeface="Calibri"/>
            </a:endParaRPr>
          </a:p>
          <a:p>
            <a:pPr marL="177165" marR="32384" indent="-165100">
              <a:lnSpc>
                <a:spcPct val="117000"/>
              </a:lnSpc>
              <a:spcBef>
                <a:spcPts val="5"/>
              </a:spcBef>
              <a:buChar char="•"/>
              <a:tabLst>
                <a:tab pos="192405" algn="l"/>
              </a:tabLst>
            </a:pPr>
            <a:r>
              <a:rPr sz="1800" b="1" dirty="0">
                <a:latin typeface="Calibri"/>
                <a:cs typeface="Calibri"/>
              </a:rPr>
              <a:t>Pastikan</a:t>
            </a:r>
            <a:r>
              <a:rPr sz="1800" b="1" spc="-10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semua</a:t>
            </a:r>
            <a:r>
              <a:rPr sz="1800" b="1" spc="-5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lampu/peralatan</a:t>
            </a:r>
            <a:r>
              <a:rPr sz="1800" b="1" spc="-5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dan</a:t>
            </a:r>
            <a:r>
              <a:rPr sz="1800" b="1" spc="-20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punca</a:t>
            </a:r>
            <a:r>
              <a:rPr sz="1800" b="1" spc="-15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bekalan</a:t>
            </a:r>
            <a:r>
              <a:rPr sz="1800" b="1" spc="-15" dirty="0">
                <a:latin typeface="Calibri"/>
                <a:cs typeface="Calibri"/>
              </a:rPr>
              <a:t> </a:t>
            </a:r>
            <a:r>
              <a:rPr sz="1800" b="1" spc="-10" dirty="0">
                <a:latin typeface="Calibri"/>
                <a:cs typeface="Calibri"/>
              </a:rPr>
              <a:t>elektrik 	</a:t>
            </a:r>
            <a:r>
              <a:rPr sz="1800" b="1" dirty="0">
                <a:latin typeface="Calibri"/>
                <a:cs typeface="Calibri"/>
              </a:rPr>
              <a:t>yang</a:t>
            </a:r>
            <a:r>
              <a:rPr sz="1800" b="1" spc="-20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tidak</a:t>
            </a:r>
            <a:r>
              <a:rPr sz="1800" b="1" spc="-20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digunakan</a:t>
            </a:r>
            <a:r>
              <a:rPr sz="1800" b="1" spc="-10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ditutup</a:t>
            </a:r>
            <a:r>
              <a:rPr sz="1800" b="1" spc="-20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‘OFF’</a:t>
            </a:r>
            <a:r>
              <a:rPr sz="1800" b="1" spc="-10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sebelum</a:t>
            </a:r>
            <a:r>
              <a:rPr sz="1800" b="1" spc="-15" dirty="0">
                <a:latin typeface="Calibri"/>
                <a:cs typeface="Calibri"/>
              </a:rPr>
              <a:t> </a:t>
            </a:r>
            <a:r>
              <a:rPr sz="1800" b="1" spc="-10" dirty="0">
                <a:latin typeface="Calibri"/>
                <a:cs typeface="Calibri"/>
              </a:rPr>
              <a:t>meninggalkan 	</a:t>
            </a:r>
            <a:r>
              <a:rPr sz="1800" b="1" dirty="0">
                <a:latin typeface="Calibri"/>
                <a:cs typeface="Calibri"/>
              </a:rPr>
              <a:t>bilik</a:t>
            </a:r>
            <a:r>
              <a:rPr sz="1800" b="1" spc="5" dirty="0">
                <a:latin typeface="Calibri"/>
                <a:cs typeface="Calibri"/>
              </a:rPr>
              <a:t> </a:t>
            </a:r>
            <a:r>
              <a:rPr sz="1800" b="1" spc="-10" dirty="0">
                <a:latin typeface="Calibri"/>
                <a:cs typeface="Calibri"/>
              </a:rPr>
              <a:t>stor.</a:t>
            </a:r>
            <a:endParaRPr sz="1800">
              <a:latin typeface="Calibri"/>
              <a:cs typeface="Calibri"/>
            </a:endParaRPr>
          </a:p>
          <a:p>
            <a:pPr marL="177165" marR="685165" indent="-165100">
              <a:lnSpc>
                <a:spcPct val="116700"/>
              </a:lnSpc>
              <a:spcBef>
                <a:spcPts val="10"/>
              </a:spcBef>
              <a:buChar char="•"/>
              <a:tabLst>
                <a:tab pos="192405" algn="l"/>
              </a:tabLst>
            </a:pPr>
            <a:r>
              <a:rPr sz="1800" b="1" dirty="0">
                <a:latin typeface="Calibri"/>
                <a:cs typeface="Calibri"/>
              </a:rPr>
              <a:t>Pastikan</a:t>
            </a:r>
            <a:r>
              <a:rPr sz="1800" b="1" spc="-15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semua</a:t>
            </a:r>
            <a:r>
              <a:rPr sz="1800" b="1" spc="-15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pintu</a:t>
            </a:r>
            <a:r>
              <a:rPr sz="1800" b="1" spc="-10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dan</a:t>
            </a:r>
            <a:r>
              <a:rPr sz="1800" b="1" spc="-15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tingkap</a:t>
            </a:r>
            <a:r>
              <a:rPr sz="1800" b="1" spc="-15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ditutup</a:t>
            </a:r>
            <a:r>
              <a:rPr sz="1800" b="1" spc="-10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dan</a:t>
            </a:r>
            <a:r>
              <a:rPr sz="1800" b="1" spc="-25" dirty="0">
                <a:latin typeface="Calibri"/>
                <a:cs typeface="Calibri"/>
              </a:rPr>
              <a:t> </a:t>
            </a:r>
            <a:r>
              <a:rPr sz="1800" b="1" spc="-10" dirty="0">
                <a:latin typeface="Calibri"/>
                <a:cs typeface="Calibri"/>
              </a:rPr>
              <a:t>dikunci 	</a:t>
            </a:r>
            <a:r>
              <a:rPr sz="1800" b="1" dirty="0">
                <a:latin typeface="Calibri"/>
                <a:cs typeface="Calibri"/>
              </a:rPr>
              <a:t>sebelum</a:t>
            </a:r>
            <a:r>
              <a:rPr sz="1800" b="1" spc="-20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meninggalkan bilik</a:t>
            </a:r>
            <a:r>
              <a:rPr sz="1800" b="1" spc="-20" dirty="0">
                <a:latin typeface="Calibri"/>
                <a:cs typeface="Calibri"/>
              </a:rPr>
              <a:t> stor.</a:t>
            </a:r>
            <a:endParaRPr sz="1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11504" y="1979421"/>
            <a:ext cx="6122670" cy="6767195"/>
          </a:xfrm>
          <a:prstGeom prst="rect">
            <a:avLst/>
          </a:prstGeom>
        </p:spPr>
        <p:txBody>
          <a:bodyPr vert="horz" wrap="square" lIns="0" tIns="59690" rIns="0" bIns="0" rtlCol="0">
            <a:spAutoFit/>
          </a:bodyPr>
          <a:lstStyle/>
          <a:p>
            <a:pPr marL="178435" indent="-165735">
              <a:lnSpc>
                <a:spcPct val="100000"/>
              </a:lnSpc>
              <a:spcBef>
                <a:spcPts val="470"/>
              </a:spcBef>
              <a:buFont typeface="Calibri"/>
              <a:buChar char="•"/>
              <a:tabLst>
                <a:tab pos="178435" algn="l"/>
              </a:tabLst>
            </a:pPr>
            <a:r>
              <a:rPr sz="1800" b="1" dirty="0">
                <a:latin typeface="Calibri"/>
                <a:cs typeface="Calibri"/>
              </a:rPr>
              <a:t>Patuhi</a:t>
            </a:r>
            <a:r>
              <a:rPr sz="1800" b="1" spc="-20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jadual</a:t>
            </a:r>
            <a:r>
              <a:rPr sz="1800" b="1" spc="-30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latihan/kelas</a:t>
            </a:r>
            <a:r>
              <a:rPr sz="1800" b="1" spc="-15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yang</a:t>
            </a:r>
            <a:r>
              <a:rPr sz="1800" b="1" spc="-25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telah</a:t>
            </a:r>
            <a:r>
              <a:rPr sz="1800" b="1" spc="-15" dirty="0">
                <a:latin typeface="Calibri"/>
                <a:cs typeface="Calibri"/>
              </a:rPr>
              <a:t> </a:t>
            </a:r>
            <a:r>
              <a:rPr sz="1800" b="1" spc="-10" dirty="0">
                <a:latin typeface="Calibri"/>
                <a:cs typeface="Calibri"/>
              </a:rPr>
              <a:t>ditetapkan.</a:t>
            </a:r>
            <a:endParaRPr sz="1800">
              <a:latin typeface="Calibri"/>
              <a:cs typeface="Calibri"/>
            </a:endParaRPr>
          </a:p>
          <a:p>
            <a:pPr marL="177800" marR="131445" indent="-165735">
              <a:lnSpc>
                <a:spcPct val="116700"/>
              </a:lnSpc>
              <a:spcBef>
                <a:spcPts val="10"/>
              </a:spcBef>
              <a:buChar char="•"/>
              <a:tabLst>
                <a:tab pos="192405" algn="l"/>
              </a:tabLst>
            </a:pPr>
            <a:r>
              <a:rPr sz="1800" b="1" dirty="0">
                <a:latin typeface="Calibri"/>
                <a:cs typeface="Calibri"/>
              </a:rPr>
              <a:t>Dilarang</a:t>
            </a:r>
            <a:r>
              <a:rPr sz="1800" b="1" spc="-30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memakai</a:t>
            </a:r>
            <a:r>
              <a:rPr sz="1800" b="1" spc="-20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aksesori,</a:t>
            </a:r>
            <a:r>
              <a:rPr sz="1800" b="1" spc="-30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barang</a:t>
            </a:r>
            <a:r>
              <a:rPr sz="1800" b="1" spc="-25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kemas</a:t>
            </a:r>
            <a:r>
              <a:rPr sz="1800" b="1" spc="-20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atau</a:t>
            </a:r>
            <a:r>
              <a:rPr sz="1800" b="1" spc="-25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pakaian</a:t>
            </a:r>
            <a:r>
              <a:rPr sz="1800" b="1" spc="-20" dirty="0">
                <a:latin typeface="Calibri"/>
                <a:cs typeface="Calibri"/>
              </a:rPr>
              <a:t> </a:t>
            </a:r>
            <a:r>
              <a:rPr sz="1800" b="1" spc="-10" dirty="0">
                <a:latin typeface="Calibri"/>
                <a:cs typeface="Calibri"/>
              </a:rPr>
              <a:t>tidak 	</a:t>
            </a:r>
            <a:r>
              <a:rPr sz="1800" b="1" dirty="0">
                <a:latin typeface="Calibri"/>
                <a:cs typeface="Calibri"/>
              </a:rPr>
              <a:t>sesuai</a:t>
            </a:r>
            <a:r>
              <a:rPr sz="1800" b="1" spc="-35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semasa</a:t>
            </a:r>
            <a:r>
              <a:rPr sz="1800" b="1" spc="-25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mengendalikan</a:t>
            </a:r>
            <a:r>
              <a:rPr sz="1800" b="1" spc="-20" dirty="0">
                <a:latin typeface="Calibri"/>
                <a:cs typeface="Calibri"/>
              </a:rPr>
              <a:t> </a:t>
            </a:r>
            <a:r>
              <a:rPr sz="1800" b="1" spc="-10" dirty="0">
                <a:latin typeface="Calibri"/>
                <a:cs typeface="Calibri"/>
              </a:rPr>
              <a:t>mesin/peralatan.</a:t>
            </a:r>
            <a:endParaRPr sz="1800">
              <a:latin typeface="Calibri"/>
              <a:cs typeface="Calibri"/>
            </a:endParaRPr>
          </a:p>
          <a:p>
            <a:pPr marL="177800" marR="5080" indent="-165735">
              <a:lnSpc>
                <a:spcPct val="116799"/>
              </a:lnSpc>
              <a:spcBef>
                <a:spcPts val="10"/>
              </a:spcBef>
              <a:buChar char="•"/>
              <a:tabLst>
                <a:tab pos="192405" algn="l"/>
              </a:tabLst>
            </a:pPr>
            <a:r>
              <a:rPr sz="1800" b="1" dirty="0">
                <a:latin typeface="Calibri"/>
                <a:cs typeface="Calibri"/>
              </a:rPr>
              <a:t>Meminta</a:t>
            </a:r>
            <a:r>
              <a:rPr sz="1800" b="1" spc="-15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kebenaran</a:t>
            </a:r>
            <a:r>
              <a:rPr sz="1800" b="1" spc="-15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sebelum</a:t>
            </a:r>
            <a:r>
              <a:rPr sz="1800" b="1" spc="-30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melakukan</a:t>
            </a:r>
            <a:r>
              <a:rPr sz="1800" b="1" spc="-20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tugas</a:t>
            </a:r>
            <a:r>
              <a:rPr sz="1800" b="1" spc="-15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yang</a:t>
            </a:r>
            <a:r>
              <a:rPr sz="1800" b="1" spc="-20" dirty="0">
                <a:latin typeface="Calibri"/>
                <a:cs typeface="Calibri"/>
              </a:rPr>
              <a:t> </a:t>
            </a:r>
            <a:r>
              <a:rPr sz="1800" b="1" spc="-10" dirty="0">
                <a:latin typeface="Calibri"/>
                <a:cs typeface="Calibri"/>
              </a:rPr>
              <a:t>berkaitan 	</a:t>
            </a:r>
            <a:r>
              <a:rPr sz="1800" b="1" dirty="0">
                <a:latin typeface="Calibri"/>
                <a:cs typeface="Calibri"/>
              </a:rPr>
              <a:t>dengan</a:t>
            </a:r>
            <a:r>
              <a:rPr sz="1800" b="1" spc="-25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penggunaan</a:t>
            </a:r>
            <a:r>
              <a:rPr sz="1800" b="1" spc="-25" dirty="0">
                <a:latin typeface="Calibri"/>
                <a:cs typeface="Calibri"/>
              </a:rPr>
              <a:t> </a:t>
            </a:r>
            <a:r>
              <a:rPr sz="1800" b="1" spc="-10" dirty="0">
                <a:latin typeface="Calibri"/>
                <a:cs typeface="Calibri"/>
              </a:rPr>
              <a:t>mesin/peralatan</a:t>
            </a:r>
            <a:endParaRPr sz="1800">
              <a:latin typeface="Calibri"/>
              <a:cs typeface="Calibri"/>
            </a:endParaRPr>
          </a:p>
          <a:p>
            <a:pPr marL="177800" marR="131445" indent="-165735">
              <a:lnSpc>
                <a:spcPct val="117200"/>
              </a:lnSpc>
              <a:buChar char="•"/>
              <a:tabLst>
                <a:tab pos="192405" algn="l"/>
              </a:tabLst>
            </a:pPr>
            <a:r>
              <a:rPr sz="1800" b="1" dirty="0">
                <a:latin typeface="Calibri"/>
                <a:cs typeface="Calibri"/>
              </a:rPr>
              <a:t>Memastikan</a:t>
            </a:r>
            <a:r>
              <a:rPr sz="1800" b="1" spc="-25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segala</a:t>
            </a:r>
            <a:r>
              <a:rPr sz="1800" b="1" spc="-15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kelengkapan</a:t>
            </a:r>
            <a:r>
              <a:rPr sz="1800" b="1" spc="-20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seperti</a:t>
            </a:r>
            <a:r>
              <a:rPr sz="1800" b="1" spc="-15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mesin</a:t>
            </a:r>
            <a:r>
              <a:rPr sz="1800" b="1" spc="-15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dan</a:t>
            </a:r>
            <a:r>
              <a:rPr sz="1800" b="1" spc="-15" dirty="0">
                <a:latin typeface="Calibri"/>
                <a:cs typeface="Calibri"/>
              </a:rPr>
              <a:t> </a:t>
            </a:r>
            <a:r>
              <a:rPr sz="1800" b="1" spc="-10" dirty="0">
                <a:latin typeface="Calibri"/>
                <a:cs typeface="Calibri"/>
              </a:rPr>
              <a:t>peralatan 	</a:t>
            </a:r>
            <a:r>
              <a:rPr sz="1800" b="1" dirty="0">
                <a:latin typeface="Calibri"/>
                <a:cs typeface="Calibri"/>
              </a:rPr>
              <a:t>di</a:t>
            </a:r>
            <a:r>
              <a:rPr sz="1800" b="1" spc="-15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dalam</a:t>
            </a:r>
            <a:r>
              <a:rPr sz="1800" b="1" spc="-20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keadaan</a:t>
            </a:r>
            <a:r>
              <a:rPr sz="1800" b="1" spc="-10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yang</a:t>
            </a:r>
            <a:r>
              <a:rPr sz="1800" b="1" spc="-20" dirty="0">
                <a:latin typeface="Calibri"/>
                <a:cs typeface="Calibri"/>
              </a:rPr>
              <a:t> </a:t>
            </a:r>
            <a:r>
              <a:rPr sz="1800" b="1" spc="-10" dirty="0">
                <a:latin typeface="Calibri"/>
                <a:cs typeface="Calibri"/>
              </a:rPr>
              <a:t>baik.</a:t>
            </a:r>
            <a:endParaRPr sz="1800">
              <a:latin typeface="Calibri"/>
              <a:cs typeface="Calibri"/>
            </a:endParaRPr>
          </a:p>
          <a:p>
            <a:pPr marL="177800" marR="266065" indent="-165735">
              <a:lnSpc>
                <a:spcPts val="2530"/>
              </a:lnSpc>
              <a:spcBef>
                <a:spcPts val="135"/>
              </a:spcBef>
              <a:buChar char="•"/>
              <a:tabLst>
                <a:tab pos="192405" algn="l"/>
              </a:tabLst>
            </a:pPr>
            <a:r>
              <a:rPr sz="1800" b="1" dirty="0">
                <a:latin typeface="Calibri"/>
                <a:cs typeface="Calibri"/>
              </a:rPr>
              <a:t>Gunakan</a:t>
            </a:r>
            <a:r>
              <a:rPr sz="1800" b="1" spc="-15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peralatan</a:t>
            </a:r>
            <a:r>
              <a:rPr sz="1800" b="1" spc="-10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dengan</a:t>
            </a:r>
            <a:r>
              <a:rPr sz="1800" b="1" spc="-20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betul</a:t>
            </a:r>
            <a:r>
              <a:rPr sz="1800" b="1" spc="-10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mengikut</a:t>
            </a:r>
            <a:r>
              <a:rPr sz="1800" b="1" spc="-25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penerangan</a:t>
            </a:r>
            <a:r>
              <a:rPr sz="1800" b="1" spc="-20" dirty="0">
                <a:latin typeface="Calibri"/>
                <a:cs typeface="Calibri"/>
              </a:rPr>
              <a:t> </a:t>
            </a:r>
            <a:r>
              <a:rPr sz="1800" b="1" spc="-25" dirty="0">
                <a:latin typeface="Calibri"/>
                <a:cs typeface="Calibri"/>
              </a:rPr>
              <a:t>dan 	</a:t>
            </a:r>
            <a:r>
              <a:rPr sz="1800" b="1" dirty="0">
                <a:latin typeface="Calibri"/>
                <a:cs typeface="Calibri"/>
              </a:rPr>
              <a:t>panduan</a:t>
            </a:r>
            <a:r>
              <a:rPr sz="1800" b="1" spc="-15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kerja</a:t>
            </a:r>
            <a:r>
              <a:rPr sz="1800" b="1" spc="-20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selamat</a:t>
            </a:r>
            <a:r>
              <a:rPr sz="1800" b="1" spc="-20" dirty="0">
                <a:latin typeface="Calibri"/>
                <a:cs typeface="Calibri"/>
              </a:rPr>
              <a:t> </a:t>
            </a:r>
            <a:r>
              <a:rPr sz="1800" b="1" spc="-10" dirty="0">
                <a:latin typeface="Calibri"/>
                <a:cs typeface="Calibri"/>
              </a:rPr>
              <a:t>(SOP).</a:t>
            </a:r>
            <a:endParaRPr sz="1800">
              <a:latin typeface="Calibri"/>
              <a:cs typeface="Calibri"/>
            </a:endParaRPr>
          </a:p>
          <a:p>
            <a:pPr marL="178435" indent="-165735">
              <a:lnSpc>
                <a:spcPct val="100000"/>
              </a:lnSpc>
              <a:spcBef>
                <a:spcPts val="219"/>
              </a:spcBef>
              <a:buChar char="•"/>
              <a:tabLst>
                <a:tab pos="178435" algn="l"/>
              </a:tabLst>
            </a:pPr>
            <a:r>
              <a:rPr sz="1800" b="1" dirty="0">
                <a:latin typeface="Calibri"/>
                <a:cs typeface="Calibri"/>
              </a:rPr>
              <a:t>Sentiasa</a:t>
            </a:r>
            <a:r>
              <a:rPr sz="1800" b="1" spc="-15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memastikan</a:t>
            </a:r>
            <a:r>
              <a:rPr sz="1800" b="1" spc="-15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bengkel</a:t>
            </a:r>
            <a:r>
              <a:rPr sz="1800" b="1" spc="-25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di</a:t>
            </a:r>
            <a:r>
              <a:rPr sz="1800" b="1" spc="-15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dalam</a:t>
            </a:r>
            <a:r>
              <a:rPr sz="1800" b="1" spc="-15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keadaan</a:t>
            </a:r>
            <a:r>
              <a:rPr sz="1800" b="1" spc="-15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bersih</a:t>
            </a:r>
            <a:r>
              <a:rPr sz="1800" b="1" spc="-25" dirty="0">
                <a:latin typeface="Calibri"/>
                <a:cs typeface="Calibri"/>
              </a:rPr>
              <a:t> dan</a:t>
            </a:r>
            <a:endParaRPr sz="1800">
              <a:latin typeface="Calibri"/>
              <a:cs typeface="Calibri"/>
            </a:endParaRPr>
          </a:p>
          <a:p>
            <a:pPr marL="192405">
              <a:lnSpc>
                <a:spcPct val="100000"/>
              </a:lnSpc>
              <a:spcBef>
                <a:spcPts val="370"/>
              </a:spcBef>
            </a:pPr>
            <a:r>
              <a:rPr sz="1800" b="1" spc="-10" dirty="0">
                <a:latin typeface="Calibri"/>
                <a:cs typeface="Calibri"/>
              </a:rPr>
              <a:t>teratur.</a:t>
            </a:r>
            <a:endParaRPr sz="1800">
              <a:latin typeface="Calibri"/>
              <a:cs typeface="Calibri"/>
            </a:endParaRPr>
          </a:p>
          <a:p>
            <a:pPr marL="177165" marR="310515" indent="-165100">
              <a:lnSpc>
                <a:spcPts val="2530"/>
              </a:lnSpc>
              <a:spcBef>
                <a:spcPts val="140"/>
              </a:spcBef>
              <a:buChar char="•"/>
              <a:tabLst>
                <a:tab pos="192405" algn="l"/>
              </a:tabLst>
            </a:pPr>
            <a:r>
              <a:rPr sz="1800" b="1" dirty="0">
                <a:latin typeface="Calibri"/>
                <a:cs typeface="Calibri"/>
              </a:rPr>
              <a:t>Menyimpan</a:t>
            </a:r>
            <a:r>
              <a:rPr sz="1800" b="1" spc="-35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peralatan</a:t>
            </a:r>
            <a:r>
              <a:rPr sz="1800" b="1" spc="-5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yang</a:t>
            </a:r>
            <a:r>
              <a:rPr sz="1800" b="1" spc="-25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telah</a:t>
            </a:r>
            <a:r>
              <a:rPr sz="1800" b="1" spc="-20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digunakan</a:t>
            </a:r>
            <a:r>
              <a:rPr sz="1800" b="1" spc="-25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ditempat</a:t>
            </a:r>
            <a:r>
              <a:rPr sz="1800" b="1" spc="-20" dirty="0">
                <a:latin typeface="Calibri"/>
                <a:cs typeface="Calibri"/>
              </a:rPr>
              <a:t> yang 	</a:t>
            </a:r>
            <a:r>
              <a:rPr sz="1800" b="1" spc="-10" dirty="0">
                <a:latin typeface="Calibri"/>
                <a:cs typeface="Calibri"/>
              </a:rPr>
              <a:t>disediakan.</a:t>
            </a:r>
            <a:endParaRPr sz="1800">
              <a:latin typeface="Calibri"/>
              <a:cs typeface="Calibri"/>
            </a:endParaRPr>
          </a:p>
          <a:p>
            <a:pPr marL="177800" marR="114935" indent="-165735">
              <a:lnSpc>
                <a:spcPts val="2520"/>
              </a:lnSpc>
              <a:spcBef>
                <a:spcPts val="10"/>
              </a:spcBef>
              <a:buChar char="•"/>
              <a:tabLst>
                <a:tab pos="192405" algn="l"/>
              </a:tabLst>
            </a:pPr>
            <a:r>
              <a:rPr sz="1800" b="1" dirty="0">
                <a:latin typeface="Calibri"/>
                <a:cs typeface="Calibri"/>
              </a:rPr>
              <a:t>Sentiasa</a:t>
            </a:r>
            <a:r>
              <a:rPr sz="1800" b="1" spc="-20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prihatin</a:t>
            </a:r>
            <a:r>
              <a:rPr sz="1800" b="1" spc="-20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terhadap</a:t>
            </a:r>
            <a:r>
              <a:rPr sz="1800" b="1" spc="-20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apa</a:t>
            </a:r>
            <a:r>
              <a:rPr sz="1800" b="1" spc="-20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sahaja</a:t>
            </a:r>
            <a:r>
              <a:rPr sz="1800" b="1" spc="-20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yang</a:t>
            </a:r>
            <a:r>
              <a:rPr sz="1800" b="1" spc="-25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berlaku</a:t>
            </a:r>
            <a:r>
              <a:rPr sz="1800" b="1" spc="-20" dirty="0">
                <a:latin typeface="Calibri"/>
                <a:cs typeface="Calibri"/>
              </a:rPr>
              <a:t> </a:t>
            </a:r>
            <a:r>
              <a:rPr sz="1800" b="1" spc="-25" dirty="0">
                <a:latin typeface="Calibri"/>
                <a:cs typeface="Calibri"/>
              </a:rPr>
              <a:t>di 	</a:t>
            </a:r>
            <a:r>
              <a:rPr sz="1800" b="1" dirty="0">
                <a:latin typeface="Calibri"/>
                <a:cs typeface="Calibri"/>
              </a:rPr>
              <a:t>sekeliling</a:t>
            </a:r>
            <a:r>
              <a:rPr sz="1800" b="1" spc="-25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bengkel</a:t>
            </a:r>
            <a:r>
              <a:rPr sz="1800" b="1" spc="-5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dan</a:t>
            </a:r>
            <a:r>
              <a:rPr sz="1800" b="1" spc="-10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membuat</a:t>
            </a:r>
            <a:r>
              <a:rPr sz="1800" b="1" spc="-20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laporan</a:t>
            </a:r>
            <a:r>
              <a:rPr sz="1800" b="1" spc="-5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jika</a:t>
            </a:r>
            <a:r>
              <a:rPr sz="1800" b="1" spc="-25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difikirkan</a:t>
            </a:r>
            <a:r>
              <a:rPr sz="1800" b="1" spc="-5" dirty="0">
                <a:latin typeface="Calibri"/>
                <a:cs typeface="Calibri"/>
              </a:rPr>
              <a:t> </a:t>
            </a:r>
            <a:r>
              <a:rPr sz="1800" b="1" spc="-10" dirty="0">
                <a:latin typeface="Calibri"/>
                <a:cs typeface="Calibri"/>
              </a:rPr>
              <a:t>perlu.</a:t>
            </a:r>
            <a:endParaRPr sz="1800">
              <a:latin typeface="Calibri"/>
              <a:cs typeface="Calibri"/>
            </a:endParaRPr>
          </a:p>
          <a:p>
            <a:pPr marL="177800" marR="104775" indent="-165735">
              <a:lnSpc>
                <a:spcPts val="2520"/>
              </a:lnSpc>
              <a:spcBef>
                <a:spcPts val="10"/>
              </a:spcBef>
              <a:buChar char="•"/>
              <a:tabLst>
                <a:tab pos="192405" algn="l"/>
              </a:tabLst>
            </a:pPr>
            <a:r>
              <a:rPr sz="1800" b="1" dirty="0">
                <a:latin typeface="Calibri"/>
                <a:cs typeface="Calibri"/>
              </a:rPr>
              <a:t>Pastikan</a:t>
            </a:r>
            <a:r>
              <a:rPr sz="1800" b="1" spc="-15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suasana</a:t>
            </a:r>
            <a:r>
              <a:rPr sz="1800" b="1" spc="-15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kerja</a:t>
            </a:r>
            <a:r>
              <a:rPr sz="1800" b="1" spc="-15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(pencahayaan</a:t>
            </a:r>
            <a:r>
              <a:rPr sz="1800" b="1" spc="-15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dan</a:t>
            </a:r>
            <a:r>
              <a:rPr sz="1800" b="1" spc="-20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pengudaraan)</a:t>
            </a:r>
            <a:r>
              <a:rPr sz="1800" b="1" spc="-15" dirty="0">
                <a:latin typeface="Calibri"/>
                <a:cs typeface="Calibri"/>
              </a:rPr>
              <a:t> </a:t>
            </a:r>
            <a:r>
              <a:rPr sz="1800" b="1" spc="-20" dirty="0">
                <a:latin typeface="Calibri"/>
                <a:cs typeface="Calibri"/>
              </a:rPr>
              <a:t>yang 	</a:t>
            </a:r>
            <a:r>
              <a:rPr sz="1800" b="1" spc="-10" dirty="0">
                <a:latin typeface="Calibri"/>
                <a:cs typeface="Calibri"/>
              </a:rPr>
              <a:t>kondusif.</a:t>
            </a:r>
            <a:endParaRPr sz="1800">
              <a:latin typeface="Calibri"/>
              <a:cs typeface="Calibri"/>
            </a:endParaRPr>
          </a:p>
          <a:p>
            <a:pPr marL="177800" marR="164465" indent="-165735">
              <a:lnSpc>
                <a:spcPts val="2520"/>
              </a:lnSpc>
              <a:spcBef>
                <a:spcPts val="15"/>
              </a:spcBef>
              <a:buChar char="•"/>
              <a:tabLst>
                <a:tab pos="192405" algn="l"/>
              </a:tabLst>
            </a:pPr>
            <a:r>
              <a:rPr sz="1800" b="1" dirty="0">
                <a:latin typeface="Calibri"/>
                <a:cs typeface="Calibri"/>
              </a:rPr>
              <a:t>Pastikan</a:t>
            </a:r>
            <a:r>
              <a:rPr sz="1800" b="1" spc="-15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semua</a:t>
            </a:r>
            <a:r>
              <a:rPr sz="1800" b="1" spc="-10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punca</a:t>
            </a:r>
            <a:r>
              <a:rPr sz="1800" b="1" spc="-10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bekalan</a:t>
            </a:r>
            <a:r>
              <a:rPr sz="1800" b="1" spc="-10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elektrik</a:t>
            </a:r>
            <a:r>
              <a:rPr sz="1800" b="1" spc="-15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yang</a:t>
            </a:r>
            <a:r>
              <a:rPr sz="1800" b="1" spc="-15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tidak</a:t>
            </a:r>
            <a:r>
              <a:rPr sz="1800" b="1" spc="-10" dirty="0">
                <a:latin typeface="Calibri"/>
                <a:cs typeface="Calibri"/>
              </a:rPr>
              <a:t> digunakan 	</a:t>
            </a:r>
            <a:r>
              <a:rPr sz="1800" b="1" dirty="0">
                <a:latin typeface="Calibri"/>
                <a:cs typeface="Calibri"/>
              </a:rPr>
              <a:t>ditutup</a:t>
            </a:r>
            <a:r>
              <a:rPr sz="1800" b="1" spc="-25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‘OFF’</a:t>
            </a:r>
            <a:r>
              <a:rPr sz="1800" b="1" spc="-15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sebelum</a:t>
            </a:r>
            <a:r>
              <a:rPr sz="1800" b="1" spc="-20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meninggalkan</a:t>
            </a:r>
            <a:r>
              <a:rPr sz="1800" b="1" spc="-15" dirty="0">
                <a:latin typeface="Calibri"/>
                <a:cs typeface="Calibri"/>
              </a:rPr>
              <a:t> </a:t>
            </a:r>
            <a:r>
              <a:rPr sz="1800" b="1" spc="-10" dirty="0">
                <a:latin typeface="Calibri"/>
                <a:cs typeface="Calibri"/>
              </a:rPr>
              <a:t>bengkel/makmal.</a:t>
            </a:r>
            <a:endParaRPr sz="1800">
              <a:latin typeface="Calibri"/>
              <a:cs typeface="Calibri"/>
            </a:endParaRPr>
          </a:p>
          <a:p>
            <a:pPr marL="177165" marR="817244" indent="-165100">
              <a:lnSpc>
                <a:spcPts val="2530"/>
              </a:lnSpc>
              <a:buChar char="•"/>
              <a:tabLst>
                <a:tab pos="192405" algn="l"/>
              </a:tabLst>
            </a:pPr>
            <a:r>
              <a:rPr sz="1800" b="1" dirty="0">
                <a:latin typeface="Calibri"/>
                <a:cs typeface="Calibri"/>
              </a:rPr>
              <a:t>Pastikan</a:t>
            </a:r>
            <a:r>
              <a:rPr sz="1800" b="1" spc="-15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semua</a:t>
            </a:r>
            <a:r>
              <a:rPr sz="1800" b="1" spc="-15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pintu</a:t>
            </a:r>
            <a:r>
              <a:rPr sz="1800" b="1" spc="-10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dan</a:t>
            </a:r>
            <a:r>
              <a:rPr sz="1800" b="1" spc="-15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tingkap</a:t>
            </a:r>
            <a:r>
              <a:rPr sz="1800" b="1" spc="-15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ditutup</a:t>
            </a:r>
            <a:r>
              <a:rPr sz="1800" b="1" spc="-10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dan</a:t>
            </a:r>
            <a:r>
              <a:rPr sz="1800" b="1" spc="-25" dirty="0">
                <a:latin typeface="Calibri"/>
                <a:cs typeface="Calibri"/>
              </a:rPr>
              <a:t> </a:t>
            </a:r>
            <a:r>
              <a:rPr sz="1800" b="1" spc="-10" dirty="0">
                <a:latin typeface="Calibri"/>
                <a:cs typeface="Calibri"/>
              </a:rPr>
              <a:t>dikunci 	</a:t>
            </a:r>
            <a:r>
              <a:rPr sz="1800" b="1" dirty="0">
                <a:latin typeface="Calibri"/>
                <a:cs typeface="Calibri"/>
              </a:rPr>
              <a:t>sebelum</a:t>
            </a:r>
            <a:r>
              <a:rPr sz="1800" b="1" spc="-25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meninggalkan</a:t>
            </a:r>
            <a:r>
              <a:rPr sz="1800" b="1" spc="-20" dirty="0">
                <a:latin typeface="Calibri"/>
                <a:cs typeface="Calibri"/>
              </a:rPr>
              <a:t> </a:t>
            </a:r>
            <a:r>
              <a:rPr sz="1800" b="1" spc="-10" dirty="0">
                <a:latin typeface="Calibri"/>
                <a:cs typeface="Calibri"/>
              </a:rPr>
              <a:t>bengkel/makmal.</a:t>
            </a:r>
            <a:endParaRPr sz="1800">
              <a:latin typeface="Calibri"/>
              <a:cs typeface="Calibri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788034" y="971549"/>
            <a:ext cx="5905500" cy="704850"/>
            <a:chOff x="788034" y="971549"/>
            <a:chExt cx="5905500" cy="704850"/>
          </a:xfrm>
        </p:grpSpPr>
        <p:sp>
          <p:nvSpPr>
            <p:cNvPr id="4" name="object 4"/>
            <p:cNvSpPr/>
            <p:nvPr/>
          </p:nvSpPr>
          <p:spPr>
            <a:xfrm>
              <a:off x="788034" y="971549"/>
              <a:ext cx="5905500" cy="704850"/>
            </a:xfrm>
            <a:custGeom>
              <a:avLst/>
              <a:gdLst/>
              <a:ahLst/>
              <a:cxnLst/>
              <a:rect l="l" t="t" r="r" b="b"/>
              <a:pathLst>
                <a:path w="5905500" h="704850">
                  <a:moveTo>
                    <a:pt x="5905499" y="0"/>
                  </a:moveTo>
                  <a:lnTo>
                    <a:pt x="0" y="0"/>
                  </a:lnTo>
                  <a:lnTo>
                    <a:pt x="0" y="704850"/>
                  </a:lnTo>
                  <a:lnTo>
                    <a:pt x="5905499" y="704850"/>
                  </a:lnTo>
                  <a:lnTo>
                    <a:pt x="5905499" y="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" name="object 5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798575" y="1028699"/>
              <a:ext cx="5884164" cy="591312"/>
            </a:xfrm>
            <a:prstGeom prst="rect">
              <a:avLst/>
            </a:prstGeom>
          </p:spPr>
        </p:pic>
      </p:grp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806450" y="1003300"/>
            <a:ext cx="5905500" cy="704850"/>
          </a:xfrm>
          <a:prstGeom prst="rect">
            <a:avLst/>
          </a:prstGeom>
          <a:ln w="22225">
            <a:solidFill>
              <a:srgbClr val="0D0D0D"/>
            </a:solidFill>
          </a:ln>
        </p:spPr>
        <p:txBody>
          <a:bodyPr vert="horz" wrap="square" lIns="0" tIns="42545" rIns="0" bIns="0" rtlCol="0">
            <a:spAutoFit/>
          </a:bodyPr>
          <a:lstStyle/>
          <a:p>
            <a:pPr marL="120014">
              <a:lnSpc>
                <a:spcPct val="100000"/>
              </a:lnSpc>
              <a:spcBef>
                <a:spcPts val="335"/>
              </a:spcBef>
            </a:pPr>
            <a:r>
              <a:rPr sz="2600" dirty="0"/>
              <a:t>ETIKA</a:t>
            </a:r>
            <a:r>
              <a:rPr sz="2600" spc="-60" dirty="0"/>
              <a:t> </a:t>
            </a:r>
            <a:r>
              <a:rPr sz="2600" dirty="0"/>
              <a:t>PENGGUNAAN</a:t>
            </a:r>
            <a:r>
              <a:rPr sz="2600" spc="-65" dirty="0"/>
              <a:t> </a:t>
            </a:r>
            <a:r>
              <a:rPr sz="2600" spc="-10" dirty="0"/>
              <a:t>BENGKEL/MAKMAL</a:t>
            </a:r>
            <a:endParaRPr sz="26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788034" y="971549"/>
            <a:ext cx="5905500" cy="704850"/>
            <a:chOff x="788034" y="971549"/>
            <a:chExt cx="5905500" cy="704850"/>
          </a:xfrm>
        </p:grpSpPr>
        <p:sp>
          <p:nvSpPr>
            <p:cNvPr id="3" name="object 3"/>
            <p:cNvSpPr/>
            <p:nvPr/>
          </p:nvSpPr>
          <p:spPr>
            <a:xfrm>
              <a:off x="788034" y="971549"/>
              <a:ext cx="5905500" cy="704850"/>
            </a:xfrm>
            <a:custGeom>
              <a:avLst/>
              <a:gdLst/>
              <a:ahLst/>
              <a:cxnLst/>
              <a:rect l="l" t="t" r="r" b="b"/>
              <a:pathLst>
                <a:path w="5905500" h="704850">
                  <a:moveTo>
                    <a:pt x="5905499" y="0"/>
                  </a:moveTo>
                  <a:lnTo>
                    <a:pt x="0" y="0"/>
                  </a:lnTo>
                  <a:lnTo>
                    <a:pt x="0" y="704850"/>
                  </a:lnTo>
                  <a:lnTo>
                    <a:pt x="5905499" y="704850"/>
                  </a:lnTo>
                  <a:lnTo>
                    <a:pt x="5905499" y="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330451" y="1028699"/>
              <a:ext cx="5121402" cy="591312"/>
            </a:xfrm>
            <a:prstGeom prst="rect">
              <a:avLst/>
            </a:prstGeom>
          </p:spPr>
        </p:pic>
      </p:grp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806450" y="1003300"/>
            <a:ext cx="5905500" cy="704850"/>
          </a:xfrm>
          <a:prstGeom prst="rect">
            <a:avLst/>
          </a:prstGeom>
          <a:ln w="22225">
            <a:solidFill>
              <a:srgbClr val="0D0D0D"/>
            </a:solidFill>
          </a:ln>
        </p:spPr>
        <p:txBody>
          <a:bodyPr vert="horz" wrap="square" lIns="0" tIns="3429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270"/>
              </a:spcBef>
            </a:pPr>
            <a:r>
              <a:rPr sz="3600" dirty="0"/>
              <a:t>ETIKA</a:t>
            </a:r>
            <a:r>
              <a:rPr sz="3600" spc="-90" dirty="0"/>
              <a:t> </a:t>
            </a:r>
            <a:r>
              <a:rPr sz="3600" dirty="0"/>
              <a:t>BILIK</a:t>
            </a:r>
            <a:r>
              <a:rPr sz="3600" spc="-80" dirty="0"/>
              <a:t> </a:t>
            </a:r>
            <a:r>
              <a:rPr sz="3600" spc="-10" dirty="0"/>
              <a:t>PENGAJAR</a:t>
            </a:r>
            <a:endParaRPr sz="3600" dirty="0"/>
          </a:p>
        </p:txBody>
      </p:sp>
      <p:sp>
        <p:nvSpPr>
          <p:cNvPr id="6" name="object 6"/>
          <p:cNvSpPr txBox="1"/>
          <p:nvPr/>
        </p:nvSpPr>
        <p:spPr>
          <a:xfrm>
            <a:off x="714552" y="1900478"/>
            <a:ext cx="5416550" cy="995044"/>
          </a:xfrm>
          <a:prstGeom prst="rect">
            <a:avLst/>
          </a:prstGeom>
        </p:spPr>
        <p:txBody>
          <a:bodyPr vert="horz" wrap="square" lIns="0" tIns="749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90"/>
              </a:spcBef>
            </a:pPr>
            <a:r>
              <a:rPr sz="1750" u="sng" dirty="0">
                <a:uFill>
                  <a:solidFill>
                    <a:srgbClr val="000000"/>
                  </a:solidFill>
                </a:uFill>
                <a:latin typeface="Arial Black"/>
                <a:cs typeface="Arial Black"/>
              </a:rPr>
              <a:t>PINTU</a:t>
            </a:r>
            <a:r>
              <a:rPr sz="1750" u="sng" spc="-35" dirty="0">
                <a:uFill>
                  <a:solidFill>
                    <a:srgbClr val="000000"/>
                  </a:solidFill>
                </a:uFill>
                <a:latin typeface="Arial Black"/>
                <a:cs typeface="Arial Black"/>
              </a:rPr>
              <a:t> </a:t>
            </a:r>
            <a:r>
              <a:rPr sz="1750" u="sng" dirty="0">
                <a:uFill>
                  <a:solidFill>
                    <a:srgbClr val="000000"/>
                  </a:solidFill>
                </a:uFill>
                <a:latin typeface="Arial Black"/>
                <a:cs typeface="Arial Black"/>
              </a:rPr>
              <a:t>MASUK</a:t>
            </a:r>
            <a:r>
              <a:rPr sz="1750" u="sng" spc="-35" dirty="0">
                <a:uFill>
                  <a:solidFill>
                    <a:srgbClr val="000000"/>
                  </a:solidFill>
                </a:uFill>
                <a:latin typeface="Arial Black"/>
                <a:cs typeface="Arial Black"/>
              </a:rPr>
              <a:t> </a:t>
            </a:r>
            <a:r>
              <a:rPr sz="1750" u="sng" spc="-10" dirty="0">
                <a:uFill>
                  <a:solidFill>
                    <a:srgbClr val="000000"/>
                  </a:solidFill>
                </a:uFill>
                <a:latin typeface="Arial Black"/>
                <a:cs typeface="Arial Black"/>
              </a:rPr>
              <a:t>JABATAN</a:t>
            </a:r>
            <a:endParaRPr sz="1750">
              <a:latin typeface="Arial Black"/>
              <a:cs typeface="Arial Black"/>
            </a:endParaRPr>
          </a:p>
          <a:p>
            <a:pPr marL="173355" marR="5080" indent="-161290">
              <a:lnSpc>
                <a:spcPct val="116599"/>
              </a:lnSpc>
              <a:spcBef>
                <a:spcPts val="145"/>
              </a:spcBef>
              <a:buChar char="•"/>
              <a:tabLst>
                <a:tab pos="192405" algn="l"/>
              </a:tabLst>
            </a:pPr>
            <a:r>
              <a:rPr sz="1750" b="1" dirty="0">
                <a:latin typeface="Calibri"/>
                <a:cs typeface="Calibri"/>
              </a:rPr>
              <a:t>Pelajar</a:t>
            </a:r>
            <a:r>
              <a:rPr sz="1750" b="1" spc="-25" dirty="0">
                <a:latin typeface="Calibri"/>
                <a:cs typeface="Calibri"/>
              </a:rPr>
              <a:t> </a:t>
            </a:r>
            <a:r>
              <a:rPr sz="1750" b="1" dirty="0">
                <a:latin typeface="Calibri"/>
                <a:cs typeface="Calibri"/>
              </a:rPr>
              <a:t>adalah</a:t>
            </a:r>
            <a:r>
              <a:rPr sz="1750" b="1" spc="-30" dirty="0">
                <a:latin typeface="Calibri"/>
                <a:cs typeface="Calibri"/>
              </a:rPr>
              <a:t> </a:t>
            </a:r>
            <a:r>
              <a:rPr sz="1750" b="1" dirty="0">
                <a:latin typeface="Calibri"/>
                <a:cs typeface="Calibri"/>
              </a:rPr>
              <a:t>DILARANG</a:t>
            </a:r>
            <a:r>
              <a:rPr sz="1750" b="1" spc="-15" dirty="0">
                <a:latin typeface="Calibri"/>
                <a:cs typeface="Calibri"/>
              </a:rPr>
              <a:t> </a:t>
            </a:r>
            <a:r>
              <a:rPr sz="1750" b="1" dirty="0">
                <a:latin typeface="Calibri"/>
                <a:cs typeface="Calibri"/>
              </a:rPr>
              <a:t>memasuki</a:t>
            </a:r>
            <a:r>
              <a:rPr sz="1750" b="1" spc="-20" dirty="0">
                <a:latin typeface="Calibri"/>
                <a:cs typeface="Calibri"/>
              </a:rPr>
              <a:t> </a:t>
            </a:r>
            <a:r>
              <a:rPr sz="1750" b="1" dirty="0">
                <a:latin typeface="Calibri"/>
                <a:cs typeface="Calibri"/>
              </a:rPr>
              <a:t>jabatan</a:t>
            </a:r>
            <a:r>
              <a:rPr sz="1750" b="1" spc="-20" dirty="0">
                <a:latin typeface="Calibri"/>
                <a:cs typeface="Calibri"/>
              </a:rPr>
              <a:t> </a:t>
            </a:r>
            <a:r>
              <a:rPr sz="1750" b="1" dirty="0">
                <a:latin typeface="Calibri"/>
                <a:cs typeface="Calibri"/>
              </a:rPr>
              <a:t>pada</a:t>
            </a:r>
            <a:r>
              <a:rPr sz="1750" b="1" spc="-25" dirty="0">
                <a:latin typeface="Calibri"/>
                <a:cs typeface="Calibri"/>
              </a:rPr>
              <a:t> </a:t>
            </a:r>
            <a:r>
              <a:rPr sz="1750" b="1" spc="-10" dirty="0">
                <a:latin typeface="Calibri"/>
                <a:cs typeface="Calibri"/>
              </a:rPr>
              <a:t>waktu 	</a:t>
            </a:r>
            <a:r>
              <a:rPr sz="1750" b="1" dirty="0">
                <a:latin typeface="Calibri"/>
                <a:cs typeface="Calibri"/>
              </a:rPr>
              <a:t>berikut </a:t>
            </a:r>
            <a:r>
              <a:rPr sz="1750" b="1" spc="-50" dirty="0">
                <a:latin typeface="Calibri"/>
                <a:cs typeface="Calibri"/>
              </a:rPr>
              <a:t>:</a:t>
            </a:r>
            <a:endParaRPr sz="175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628901" y="2869361"/>
            <a:ext cx="1366520" cy="6515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17300"/>
              </a:lnSpc>
              <a:spcBef>
                <a:spcPts val="100"/>
              </a:spcBef>
            </a:pPr>
            <a:r>
              <a:rPr sz="1750" b="1" spc="-10" dirty="0">
                <a:solidFill>
                  <a:srgbClr val="FF0000"/>
                </a:solidFill>
                <a:latin typeface="Calibri"/>
                <a:cs typeface="Calibri"/>
              </a:rPr>
              <a:t>ISNIN-KHAMIS JUMAAT</a:t>
            </a:r>
            <a:endParaRPr sz="175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458083" y="2869361"/>
            <a:ext cx="2693670" cy="651510"/>
          </a:xfrm>
          <a:prstGeom prst="rect">
            <a:avLst/>
          </a:prstGeom>
        </p:spPr>
        <p:txBody>
          <a:bodyPr vert="horz" wrap="square" lIns="0" tIns="58419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59"/>
              </a:spcBef>
            </a:pPr>
            <a:r>
              <a:rPr sz="1750" b="1" dirty="0">
                <a:solidFill>
                  <a:srgbClr val="FF0000"/>
                </a:solidFill>
                <a:latin typeface="Calibri"/>
                <a:cs typeface="Calibri"/>
              </a:rPr>
              <a:t>:</a:t>
            </a:r>
            <a:r>
              <a:rPr sz="1750" b="1" spc="38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750" b="1" dirty="0">
                <a:solidFill>
                  <a:srgbClr val="FF0000"/>
                </a:solidFill>
                <a:latin typeface="Calibri"/>
                <a:cs typeface="Calibri"/>
              </a:rPr>
              <a:t>01.00</a:t>
            </a:r>
            <a:r>
              <a:rPr sz="1750" b="1" spc="-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750" b="1" dirty="0">
                <a:solidFill>
                  <a:srgbClr val="FF0000"/>
                </a:solidFill>
                <a:latin typeface="Calibri"/>
                <a:cs typeface="Calibri"/>
              </a:rPr>
              <a:t>petang</a:t>
            </a:r>
            <a:r>
              <a:rPr sz="1750" b="1" spc="-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750" b="1" dirty="0">
                <a:solidFill>
                  <a:srgbClr val="FF0000"/>
                </a:solidFill>
                <a:latin typeface="Calibri"/>
                <a:cs typeface="Calibri"/>
              </a:rPr>
              <a:t>–</a:t>
            </a:r>
            <a:r>
              <a:rPr sz="1750" b="1" spc="-1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750" b="1" dirty="0">
                <a:solidFill>
                  <a:srgbClr val="FF0000"/>
                </a:solidFill>
                <a:latin typeface="Calibri"/>
                <a:cs typeface="Calibri"/>
              </a:rPr>
              <a:t>2.00</a:t>
            </a:r>
            <a:r>
              <a:rPr sz="1750" b="1" spc="-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750" b="1" spc="-10" dirty="0">
                <a:solidFill>
                  <a:srgbClr val="FF0000"/>
                </a:solidFill>
                <a:latin typeface="Calibri"/>
                <a:cs typeface="Calibri"/>
              </a:rPr>
              <a:t>petang</a:t>
            </a:r>
            <a:endParaRPr sz="175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365"/>
              </a:spcBef>
            </a:pPr>
            <a:r>
              <a:rPr sz="1750" b="1" dirty="0">
                <a:solidFill>
                  <a:srgbClr val="FF0000"/>
                </a:solidFill>
                <a:latin typeface="Calibri"/>
                <a:cs typeface="Calibri"/>
              </a:rPr>
              <a:t>:</a:t>
            </a:r>
            <a:r>
              <a:rPr sz="1750" b="1" spc="38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750" b="1" dirty="0">
                <a:solidFill>
                  <a:srgbClr val="FF0000"/>
                </a:solidFill>
                <a:latin typeface="Calibri"/>
                <a:cs typeface="Calibri"/>
              </a:rPr>
              <a:t>12.45</a:t>
            </a:r>
            <a:r>
              <a:rPr sz="1750" b="1" spc="-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750" b="1" dirty="0">
                <a:solidFill>
                  <a:srgbClr val="FF0000"/>
                </a:solidFill>
                <a:latin typeface="Calibri"/>
                <a:cs typeface="Calibri"/>
              </a:rPr>
              <a:t>petang</a:t>
            </a:r>
            <a:r>
              <a:rPr sz="1750" b="1" spc="-1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750" b="1" dirty="0">
                <a:solidFill>
                  <a:srgbClr val="FF0000"/>
                </a:solidFill>
                <a:latin typeface="Calibri"/>
                <a:cs typeface="Calibri"/>
              </a:rPr>
              <a:t>–</a:t>
            </a:r>
            <a:r>
              <a:rPr sz="1750" b="1" spc="-1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750" b="1" dirty="0">
                <a:solidFill>
                  <a:srgbClr val="FF0000"/>
                </a:solidFill>
                <a:latin typeface="Calibri"/>
                <a:cs typeface="Calibri"/>
              </a:rPr>
              <a:t>2.45</a:t>
            </a:r>
            <a:r>
              <a:rPr sz="1750" b="1" spc="-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750" b="1" spc="-10" dirty="0">
                <a:solidFill>
                  <a:srgbClr val="FF0000"/>
                </a:solidFill>
                <a:latin typeface="Calibri"/>
                <a:cs typeface="Calibri"/>
              </a:rPr>
              <a:t>petang</a:t>
            </a:r>
            <a:endParaRPr sz="175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714552" y="3493439"/>
            <a:ext cx="6050915" cy="52108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73355" marR="435609" indent="-161290">
              <a:lnSpc>
                <a:spcPct val="117100"/>
              </a:lnSpc>
              <a:spcBef>
                <a:spcPts val="100"/>
              </a:spcBef>
              <a:buChar char="•"/>
              <a:tabLst>
                <a:tab pos="192405" algn="l"/>
              </a:tabLst>
            </a:pPr>
            <a:r>
              <a:rPr sz="1750" b="1" dirty="0">
                <a:latin typeface="Calibri"/>
                <a:cs typeface="Calibri"/>
              </a:rPr>
              <a:t>Semua</a:t>
            </a:r>
            <a:r>
              <a:rPr sz="1750" b="1" spc="-20" dirty="0">
                <a:latin typeface="Calibri"/>
                <a:cs typeface="Calibri"/>
              </a:rPr>
              <a:t> </a:t>
            </a:r>
            <a:r>
              <a:rPr sz="1750" b="1" dirty="0">
                <a:latin typeface="Calibri"/>
                <a:cs typeface="Calibri"/>
              </a:rPr>
              <a:t>urusan</a:t>
            </a:r>
            <a:r>
              <a:rPr sz="1750" b="1" spc="-30" dirty="0">
                <a:latin typeface="Calibri"/>
                <a:cs typeface="Calibri"/>
              </a:rPr>
              <a:t> </a:t>
            </a:r>
            <a:r>
              <a:rPr sz="1750" b="1" dirty="0">
                <a:latin typeface="Calibri"/>
                <a:cs typeface="Calibri"/>
              </a:rPr>
              <a:t>perlulah</a:t>
            </a:r>
            <a:r>
              <a:rPr sz="1750" b="1" spc="-20" dirty="0">
                <a:latin typeface="Calibri"/>
                <a:cs typeface="Calibri"/>
              </a:rPr>
              <a:t> </a:t>
            </a:r>
            <a:r>
              <a:rPr sz="1750" b="1" dirty="0">
                <a:latin typeface="Calibri"/>
                <a:cs typeface="Calibri"/>
              </a:rPr>
              <a:t>melalui</a:t>
            </a:r>
            <a:r>
              <a:rPr sz="1750" b="1" spc="-30" dirty="0">
                <a:latin typeface="Calibri"/>
                <a:cs typeface="Calibri"/>
              </a:rPr>
              <a:t> </a:t>
            </a:r>
            <a:r>
              <a:rPr sz="1750" b="1" dirty="0">
                <a:latin typeface="Calibri"/>
                <a:cs typeface="Calibri"/>
              </a:rPr>
              <a:t>pintu</a:t>
            </a:r>
            <a:r>
              <a:rPr sz="1750" b="1" spc="-20" dirty="0">
                <a:latin typeface="Calibri"/>
                <a:cs typeface="Calibri"/>
              </a:rPr>
              <a:t> </a:t>
            </a:r>
            <a:r>
              <a:rPr sz="1750" b="1" dirty="0">
                <a:latin typeface="Calibri"/>
                <a:cs typeface="Calibri"/>
              </a:rPr>
              <a:t>hadapan</a:t>
            </a:r>
            <a:r>
              <a:rPr sz="1750" b="1" spc="-30" dirty="0">
                <a:latin typeface="Calibri"/>
                <a:cs typeface="Calibri"/>
              </a:rPr>
              <a:t> </a:t>
            </a:r>
            <a:r>
              <a:rPr sz="1750" b="1" dirty="0">
                <a:latin typeface="Calibri"/>
                <a:cs typeface="Calibri"/>
              </a:rPr>
              <a:t>sahaja.</a:t>
            </a:r>
            <a:r>
              <a:rPr sz="1750" b="1" spc="-10" dirty="0">
                <a:latin typeface="Calibri"/>
                <a:cs typeface="Calibri"/>
              </a:rPr>
              <a:t> </a:t>
            </a:r>
            <a:r>
              <a:rPr sz="1750" b="1" spc="-20" dirty="0">
                <a:latin typeface="Calibri"/>
                <a:cs typeface="Calibri"/>
              </a:rPr>
              <a:t>Para 	</a:t>
            </a:r>
            <a:r>
              <a:rPr sz="1750" b="1" dirty="0">
                <a:latin typeface="Calibri"/>
                <a:cs typeface="Calibri"/>
              </a:rPr>
              <a:t>pelajar</a:t>
            </a:r>
            <a:r>
              <a:rPr sz="1750" b="1" spc="-25" dirty="0">
                <a:latin typeface="Calibri"/>
                <a:cs typeface="Calibri"/>
              </a:rPr>
              <a:t> </a:t>
            </a:r>
            <a:r>
              <a:rPr sz="1750" b="1" dirty="0">
                <a:latin typeface="Calibri"/>
                <a:cs typeface="Calibri"/>
              </a:rPr>
              <a:t>dilarang</a:t>
            </a:r>
            <a:r>
              <a:rPr sz="1750" b="1" spc="-25" dirty="0">
                <a:latin typeface="Calibri"/>
                <a:cs typeface="Calibri"/>
              </a:rPr>
              <a:t> </a:t>
            </a:r>
            <a:r>
              <a:rPr sz="1750" b="1" dirty="0">
                <a:latin typeface="Calibri"/>
                <a:cs typeface="Calibri"/>
              </a:rPr>
              <a:t>menggunakan</a:t>
            </a:r>
            <a:r>
              <a:rPr sz="1750" b="1" spc="-30" dirty="0">
                <a:latin typeface="Calibri"/>
                <a:cs typeface="Calibri"/>
              </a:rPr>
              <a:t> </a:t>
            </a:r>
            <a:r>
              <a:rPr sz="1750" b="1" dirty="0">
                <a:latin typeface="Calibri"/>
                <a:cs typeface="Calibri"/>
              </a:rPr>
              <a:t>pintu</a:t>
            </a:r>
            <a:r>
              <a:rPr sz="1750" b="1" spc="-25" dirty="0">
                <a:latin typeface="Calibri"/>
                <a:cs typeface="Calibri"/>
              </a:rPr>
              <a:t> </a:t>
            </a:r>
            <a:r>
              <a:rPr sz="1750" b="1" dirty="0">
                <a:latin typeface="Calibri"/>
                <a:cs typeface="Calibri"/>
              </a:rPr>
              <a:t>belakang</a:t>
            </a:r>
            <a:r>
              <a:rPr sz="1750" b="1" spc="-25" dirty="0">
                <a:latin typeface="Calibri"/>
                <a:cs typeface="Calibri"/>
              </a:rPr>
              <a:t> </a:t>
            </a:r>
            <a:r>
              <a:rPr sz="1750" b="1" spc="-10" dirty="0">
                <a:latin typeface="Calibri"/>
                <a:cs typeface="Calibri"/>
              </a:rPr>
              <a:t>jabatan/ 	bahagian.</a:t>
            </a:r>
            <a:endParaRPr sz="1750">
              <a:latin typeface="Calibri"/>
              <a:cs typeface="Calibri"/>
            </a:endParaRPr>
          </a:p>
          <a:p>
            <a:pPr marL="173990" indent="-161290">
              <a:lnSpc>
                <a:spcPct val="100000"/>
              </a:lnSpc>
              <a:spcBef>
                <a:spcPts val="360"/>
              </a:spcBef>
              <a:buChar char="•"/>
              <a:tabLst>
                <a:tab pos="173990" algn="l"/>
              </a:tabLst>
            </a:pPr>
            <a:r>
              <a:rPr sz="1750" b="1" dirty="0">
                <a:latin typeface="Calibri"/>
                <a:cs typeface="Calibri"/>
              </a:rPr>
              <a:t>Pelajar</a:t>
            </a:r>
            <a:r>
              <a:rPr sz="1750" b="1" spc="-15" dirty="0">
                <a:latin typeface="Calibri"/>
                <a:cs typeface="Calibri"/>
              </a:rPr>
              <a:t> </a:t>
            </a:r>
            <a:r>
              <a:rPr sz="1750" b="1" dirty="0">
                <a:latin typeface="Calibri"/>
                <a:cs typeface="Calibri"/>
              </a:rPr>
              <a:t>dilarang</a:t>
            </a:r>
            <a:r>
              <a:rPr sz="1750" b="1" spc="-15" dirty="0">
                <a:latin typeface="Calibri"/>
                <a:cs typeface="Calibri"/>
              </a:rPr>
              <a:t> </a:t>
            </a:r>
            <a:r>
              <a:rPr sz="1750" b="1" dirty="0">
                <a:latin typeface="Calibri"/>
                <a:cs typeface="Calibri"/>
              </a:rPr>
              <a:t>masuk</a:t>
            </a:r>
            <a:r>
              <a:rPr sz="1750" b="1" spc="-10" dirty="0">
                <a:latin typeface="Calibri"/>
                <a:cs typeface="Calibri"/>
              </a:rPr>
              <a:t> </a:t>
            </a:r>
            <a:r>
              <a:rPr sz="1750" b="1" dirty="0">
                <a:latin typeface="Calibri"/>
                <a:cs typeface="Calibri"/>
              </a:rPr>
              <a:t>secara</a:t>
            </a:r>
            <a:r>
              <a:rPr sz="1750" b="1" spc="-5" dirty="0">
                <a:latin typeface="Calibri"/>
                <a:cs typeface="Calibri"/>
              </a:rPr>
              <a:t> </a:t>
            </a:r>
            <a:r>
              <a:rPr sz="1750" b="1" spc="-10" dirty="0">
                <a:latin typeface="Calibri"/>
                <a:cs typeface="Calibri"/>
              </a:rPr>
              <a:t>beramai-</a:t>
            </a:r>
            <a:r>
              <a:rPr sz="1750" b="1" dirty="0">
                <a:latin typeface="Calibri"/>
                <a:cs typeface="Calibri"/>
              </a:rPr>
              <a:t>ramai</a:t>
            </a:r>
            <a:r>
              <a:rPr sz="1750" b="1" spc="-10" dirty="0">
                <a:latin typeface="Calibri"/>
                <a:cs typeface="Calibri"/>
              </a:rPr>
              <a:t> </a:t>
            </a:r>
            <a:r>
              <a:rPr sz="1750" b="1" dirty="0">
                <a:latin typeface="Calibri"/>
                <a:cs typeface="Calibri"/>
              </a:rPr>
              <a:t>ke</a:t>
            </a:r>
            <a:r>
              <a:rPr sz="1750" b="1" spc="-5" dirty="0">
                <a:latin typeface="Calibri"/>
                <a:cs typeface="Calibri"/>
              </a:rPr>
              <a:t> </a:t>
            </a:r>
            <a:r>
              <a:rPr sz="1750" b="1" dirty="0">
                <a:latin typeface="Calibri"/>
                <a:cs typeface="Calibri"/>
              </a:rPr>
              <a:t>dalam</a:t>
            </a:r>
            <a:r>
              <a:rPr sz="1750" b="1" spc="-10" dirty="0">
                <a:latin typeface="Calibri"/>
                <a:cs typeface="Calibri"/>
              </a:rPr>
              <a:t> jabatan.</a:t>
            </a:r>
            <a:endParaRPr sz="1750">
              <a:latin typeface="Calibri"/>
              <a:cs typeface="Calibri"/>
            </a:endParaRPr>
          </a:p>
          <a:p>
            <a:pPr marL="173355" marR="241300" indent="-161290">
              <a:lnSpc>
                <a:spcPts val="2460"/>
              </a:lnSpc>
              <a:spcBef>
                <a:spcPts val="130"/>
              </a:spcBef>
              <a:buChar char="•"/>
              <a:tabLst>
                <a:tab pos="192405" algn="l"/>
              </a:tabLst>
            </a:pPr>
            <a:r>
              <a:rPr sz="1750" b="1" dirty="0">
                <a:latin typeface="Calibri"/>
                <a:cs typeface="Calibri"/>
              </a:rPr>
              <a:t>Pelajar</a:t>
            </a:r>
            <a:r>
              <a:rPr sz="1750" b="1" spc="-30" dirty="0">
                <a:latin typeface="Calibri"/>
                <a:cs typeface="Calibri"/>
              </a:rPr>
              <a:t> </a:t>
            </a:r>
            <a:r>
              <a:rPr sz="1750" b="1" dirty="0">
                <a:latin typeface="Calibri"/>
                <a:cs typeface="Calibri"/>
              </a:rPr>
              <a:t>hanya</a:t>
            </a:r>
            <a:r>
              <a:rPr sz="1750" b="1" spc="-20" dirty="0">
                <a:latin typeface="Calibri"/>
                <a:cs typeface="Calibri"/>
              </a:rPr>
              <a:t> </a:t>
            </a:r>
            <a:r>
              <a:rPr sz="1750" b="1" dirty="0">
                <a:latin typeface="Calibri"/>
                <a:cs typeface="Calibri"/>
              </a:rPr>
              <a:t>dibenarkan</a:t>
            </a:r>
            <a:r>
              <a:rPr sz="1750" b="1" spc="-30" dirty="0">
                <a:latin typeface="Calibri"/>
                <a:cs typeface="Calibri"/>
              </a:rPr>
              <a:t> </a:t>
            </a:r>
            <a:r>
              <a:rPr sz="1750" b="1" dirty="0">
                <a:latin typeface="Calibri"/>
                <a:cs typeface="Calibri"/>
              </a:rPr>
              <a:t>memasuki</a:t>
            </a:r>
            <a:r>
              <a:rPr sz="1750" b="1" spc="-20" dirty="0">
                <a:latin typeface="Calibri"/>
                <a:cs typeface="Calibri"/>
              </a:rPr>
              <a:t> </a:t>
            </a:r>
            <a:r>
              <a:rPr sz="1750" b="1" dirty="0">
                <a:latin typeface="Calibri"/>
                <a:cs typeface="Calibri"/>
              </a:rPr>
              <a:t>ruang</a:t>
            </a:r>
            <a:r>
              <a:rPr sz="1750" b="1" spc="-20" dirty="0">
                <a:latin typeface="Calibri"/>
                <a:cs typeface="Calibri"/>
              </a:rPr>
              <a:t> </a:t>
            </a:r>
            <a:r>
              <a:rPr sz="1750" b="1" dirty="0">
                <a:latin typeface="Calibri"/>
                <a:cs typeface="Calibri"/>
              </a:rPr>
              <a:t>pejabat</a:t>
            </a:r>
            <a:r>
              <a:rPr sz="1750" b="1" spc="-20" dirty="0">
                <a:latin typeface="Calibri"/>
                <a:cs typeface="Calibri"/>
              </a:rPr>
              <a:t> </a:t>
            </a:r>
            <a:r>
              <a:rPr sz="1750" b="1" spc="-10" dirty="0">
                <a:latin typeface="Calibri"/>
                <a:cs typeface="Calibri"/>
              </a:rPr>
              <a:t>sekiranya 	</a:t>
            </a:r>
            <a:r>
              <a:rPr sz="1750" b="1" dirty="0">
                <a:latin typeface="Calibri"/>
                <a:cs typeface="Calibri"/>
              </a:rPr>
              <a:t>mendapat</a:t>
            </a:r>
            <a:r>
              <a:rPr sz="1750" b="1" spc="-40" dirty="0">
                <a:latin typeface="Calibri"/>
                <a:cs typeface="Calibri"/>
              </a:rPr>
              <a:t> </a:t>
            </a:r>
            <a:r>
              <a:rPr sz="1750" b="1" dirty="0">
                <a:latin typeface="Calibri"/>
                <a:cs typeface="Calibri"/>
              </a:rPr>
              <a:t>kebenaran</a:t>
            </a:r>
            <a:r>
              <a:rPr sz="1750" b="1" spc="-35" dirty="0">
                <a:latin typeface="Calibri"/>
                <a:cs typeface="Calibri"/>
              </a:rPr>
              <a:t> </a:t>
            </a:r>
            <a:r>
              <a:rPr sz="1750" b="1" spc="-10" dirty="0">
                <a:latin typeface="Calibri"/>
                <a:cs typeface="Calibri"/>
              </a:rPr>
              <a:t>pengajar.</a:t>
            </a:r>
            <a:endParaRPr sz="1750">
              <a:latin typeface="Calibri"/>
              <a:cs typeface="Calibri"/>
            </a:endParaRPr>
          </a:p>
          <a:p>
            <a:pPr marL="173990" indent="-161290">
              <a:lnSpc>
                <a:spcPct val="100000"/>
              </a:lnSpc>
              <a:spcBef>
                <a:spcPts val="220"/>
              </a:spcBef>
              <a:buChar char="•"/>
              <a:tabLst>
                <a:tab pos="173990" algn="l"/>
              </a:tabLst>
            </a:pPr>
            <a:r>
              <a:rPr sz="1750" b="1" dirty="0">
                <a:latin typeface="Calibri"/>
                <a:cs typeface="Calibri"/>
              </a:rPr>
              <a:t>Sila</a:t>
            </a:r>
            <a:r>
              <a:rPr sz="1750" b="1" spc="-20" dirty="0">
                <a:latin typeface="Calibri"/>
                <a:cs typeface="Calibri"/>
              </a:rPr>
              <a:t> </a:t>
            </a:r>
            <a:r>
              <a:rPr sz="1750" b="1" dirty="0">
                <a:latin typeface="Calibri"/>
                <a:cs typeface="Calibri"/>
              </a:rPr>
              <a:t>pastikan</a:t>
            </a:r>
            <a:r>
              <a:rPr sz="1750" b="1" spc="-15" dirty="0">
                <a:latin typeface="Calibri"/>
                <a:cs typeface="Calibri"/>
              </a:rPr>
              <a:t> </a:t>
            </a:r>
            <a:r>
              <a:rPr sz="1750" b="1" dirty="0">
                <a:latin typeface="Calibri"/>
                <a:cs typeface="Calibri"/>
              </a:rPr>
              <a:t>pelajar</a:t>
            </a:r>
            <a:r>
              <a:rPr sz="1750" b="1" spc="-20" dirty="0">
                <a:latin typeface="Calibri"/>
                <a:cs typeface="Calibri"/>
              </a:rPr>
              <a:t> </a:t>
            </a:r>
            <a:r>
              <a:rPr sz="1750" b="1" dirty="0">
                <a:latin typeface="Calibri"/>
                <a:cs typeface="Calibri"/>
              </a:rPr>
              <a:t>memakai</a:t>
            </a:r>
            <a:r>
              <a:rPr sz="1750" b="1" spc="-20" dirty="0">
                <a:latin typeface="Calibri"/>
                <a:cs typeface="Calibri"/>
              </a:rPr>
              <a:t> </a:t>
            </a:r>
            <a:r>
              <a:rPr sz="1750" b="1" dirty="0">
                <a:latin typeface="Calibri"/>
                <a:cs typeface="Calibri"/>
              </a:rPr>
              <a:t>pakaian</a:t>
            </a:r>
            <a:r>
              <a:rPr sz="1750" b="1" spc="-25" dirty="0">
                <a:latin typeface="Calibri"/>
                <a:cs typeface="Calibri"/>
              </a:rPr>
              <a:t> </a:t>
            </a:r>
            <a:r>
              <a:rPr sz="1750" b="1" dirty="0">
                <a:latin typeface="Calibri"/>
                <a:cs typeface="Calibri"/>
              </a:rPr>
              <a:t>yang</a:t>
            </a:r>
            <a:r>
              <a:rPr sz="1750" b="1" spc="-15" dirty="0">
                <a:latin typeface="Calibri"/>
                <a:cs typeface="Calibri"/>
              </a:rPr>
              <a:t> </a:t>
            </a:r>
            <a:r>
              <a:rPr sz="1750" b="1" dirty="0">
                <a:latin typeface="Calibri"/>
                <a:cs typeface="Calibri"/>
              </a:rPr>
              <a:t>kemas</a:t>
            </a:r>
            <a:r>
              <a:rPr sz="1750" b="1" spc="-15" dirty="0">
                <a:latin typeface="Calibri"/>
                <a:cs typeface="Calibri"/>
              </a:rPr>
              <a:t> </a:t>
            </a:r>
            <a:r>
              <a:rPr sz="1750" b="1" dirty="0">
                <a:latin typeface="Calibri"/>
                <a:cs typeface="Calibri"/>
              </a:rPr>
              <a:t>beserta</a:t>
            </a:r>
            <a:r>
              <a:rPr sz="1750" b="1" spc="-15" dirty="0">
                <a:latin typeface="Calibri"/>
                <a:cs typeface="Calibri"/>
              </a:rPr>
              <a:t> </a:t>
            </a:r>
            <a:r>
              <a:rPr sz="1750" b="1" spc="-25" dirty="0">
                <a:latin typeface="Calibri"/>
                <a:cs typeface="Calibri"/>
              </a:rPr>
              <a:t>kad</a:t>
            </a:r>
            <a:endParaRPr sz="1750">
              <a:latin typeface="Calibri"/>
              <a:cs typeface="Calibri"/>
            </a:endParaRPr>
          </a:p>
          <a:p>
            <a:pPr marL="192405" marR="188595">
              <a:lnSpc>
                <a:spcPct val="116599"/>
              </a:lnSpc>
              <a:spcBef>
                <a:spcPts val="10"/>
              </a:spcBef>
            </a:pPr>
            <a:r>
              <a:rPr sz="1750" b="1" dirty="0">
                <a:latin typeface="Calibri"/>
                <a:cs typeface="Calibri"/>
              </a:rPr>
              <a:t>pelajar</a:t>
            </a:r>
            <a:r>
              <a:rPr sz="1750" b="1" spc="-25" dirty="0">
                <a:latin typeface="Calibri"/>
                <a:cs typeface="Calibri"/>
              </a:rPr>
              <a:t> </a:t>
            </a:r>
            <a:r>
              <a:rPr sz="1750" b="1" dirty="0">
                <a:latin typeface="Calibri"/>
                <a:cs typeface="Calibri"/>
              </a:rPr>
              <a:t>dan</a:t>
            </a:r>
            <a:r>
              <a:rPr sz="1750" b="1" spc="-25" dirty="0">
                <a:latin typeface="Calibri"/>
                <a:cs typeface="Calibri"/>
              </a:rPr>
              <a:t> </a:t>
            </a:r>
            <a:r>
              <a:rPr sz="1750" b="1" dirty="0">
                <a:latin typeface="Calibri"/>
                <a:cs typeface="Calibri"/>
              </a:rPr>
              <a:t>mematuhi</a:t>
            </a:r>
            <a:r>
              <a:rPr sz="1750" b="1" spc="-15" dirty="0">
                <a:latin typeface="Calibri"/>
                <a:cs typeface="Calibri"/>
              </a:rPr>
              <a:t> </a:t>
            </a:r>
            <a:r>
              <a:rPr sz="1750" b="1" dirty="0">
                <a:latin typeface="Calibri"/>
                <a:cs typeface="Calibri"/>
              </a:rPr>
              <a:t>disiplin</a:t>
            </a:r>
            <a:r>
              <a:rPr sz="1750" b="1" spc="-20" dirty="0">
                <a:latin typeface="Calibri"/>
                <a:cs typeface="Calibri"/>
              </a:rPr>
              <a:t> </a:t>
            </a:r>
            <a:r>
              <a:rPr sz="1750" b="1" dirty="0">
                <a:latin typeface="Calibri"/>
                <a:cs typeface="Calibri"/>
              </a:rPr>
              <a:t>yang</a:t>
            </a:r>
            <a:r>
              <a:rPr sz="1750" b="1" spc="-25" dirty="0">
                <a:latin typeface="Calibri"/>
                <a:cs typeface="Calibri"/>
              </a:rPr>
              <a:t> </a:t>
            </a:r>
            <a:r>
              <a:rPr sz="1750" b="1" dirty="0">
                <a:latin typeface="Calibri"/>
                <a:cs typeface="Calibri"/>
              </a:rPr>
              <a:t>telah</a:t>
            </a:r>
            <a:r>
              <a:rPr sz="1750" b="1" spc="-20" dirty="0">
                <a:latin typeface="Calibri"/>
                <a:cs typeface="Calibri"/>
              </a:rPr>
              <a:t> </a:t>
            </a:r>
            <a:r>
              <a:rPr sz="1750" b="1" dirty="0">
                <a:latin typeface="Calibri"/>
                <a:cs typeface="Calibri"/>
              </a:rPr>
              <a:t>ditetapkan</a:t>
            </a:r>
            <a:r>
              <a:rPr sz="1750" b="1" spc="-25" dirty="0">
                <a:latin typeface="Calibri"/>
                <a:cs typeface="Calibri"/>
              </a:rPr>
              <a:t> </a:t>
            </a:r>
            <a:r>
              <a:rPr sz="1750" b="1" spc="-10" dirty="0">
                <a:latin typeface="Calibri"/>
                <a:cs typeface="Calibri"/>
              </a:rPr>
              <a:t>sebelum </a:t>
            </a:r>
            <a:r>
              <a:rPr sz="1750" b="1" dirty="0">
                <a:latin typeface="Calibri"/>
                <a:cs typeface="Calibri"/>
              </a:rPr>
              <a:t>memasuki</a:t>
            </a:r>
            <a:r>
              <a:rPr sz="1750" b="1" spc="-5" dirty="0">
                <a:latin typeface="Calibri"/>
                <a:cs typeface="Calibri"/>
              </a:rPr>
              <a:t> </a:t>
            </a:r>
            <a:r>
              <a:rPr sz="1750" b="1" spc="-10" dirty="0">
                <a:latin typeface="Calibri"/>
                <a:cs typeface="Calibri"/>
              </a:rPr>
              <a:t>jabatan.</a:t>
            </a:r>
            <a:endParaRPr sz="1750">
              <a:latin typeface="Calibri"/>
              <a:cs typeface="Calibri"/>
            </a:endParaRPr>
          </a:p>
          <a:p>
            <a:pPr marL="173355" marR="575310" indent="-161290">
              <a:lnSpc>
                <a:spcPct val="117100"/>
              </a:lnSpc>
              <a:buChar char="•"/>
              <a:tabLst>
                <a:tab pos="192405" algn="l"/>
              </a:tabLst>
            </a:pPr>
            <a:r>
              <a:rPr sz="1750" b="1" dirty="0">
                <a:latin typeface="Calibri"/>
                <a:cs typeface="Calibri"/>
              </a:rPr>
              <a:t>Jurujual</a:t>
            </a:r>
            <a:r>
              <a:rPr sz="1750" b="1" spc="-30" dirty="0">
                <a:latin typeface="Calibri"/>
                <a:cs typeface="Calibri"/>
              </a:rPr>
              <a:t> </a:t>
            </a:r>
            <a:r>
              <a:rPr sz="1750" b="1" dirty="0">
                <a:latin typeface="Calibri"/>
                <a:cs typeface="Calibri"/>
              </a:rPr>
              <a:t>DILARANG</a:t>
            </a:r>
            <a:r>
              <a:rPr sz="1750" b="1" spc="-30" dirty="0">
                <a:latin typeface="Calibri"/>
                <a:cs typeface="Calibri"/>
              </a:rPr>
              <a:t> </a:t>
            </a:r>
            <a:r>
              <a:rPr sz="1750" b="1" dirty="0">
                <a:latin typeface="Calibri"/>
                <a:cs typeface="Calibri"/>
              </a:rPr>
              <a:t>KERAS</a:t>
            </a:r>
            <a:r>
              <a:rPr sz="1750" b="1" spc="-30" dirty="0">
                <a:latin typeface="Calibri"/>
                <a:cs typeface="Calibri"/>
              </a:rPr>
              <a:t> </a:t>
            </a:r>
            <a:r>
              <a:rPr sz="1750" b="1" dirty="0">
                <a:latin typeface="Calibri"/>
                <a:cs typeface="Calibri"/>
              </a:rPr>
              <a:t>memasuki</a:t>
            </a:r>
            <a:r>
              <a:rPr sz="1750" b="1" spc="-30" dirty="0">
                <a:latin typeface="Calibri"/>
                <a:cs typeface="Calibri"/>
              </a:rPr>
              <a:t> </a:t>
            </a:r>
            <a:r>
              <a:rPr sz="1750" b="1" dirty="0">
                <a:latin typeface="Calibri"/>
                <a:cs typeface="Calibri"/>
              </a:rPr>
              <a:t>bilik</a:t>
            </a:r>
            <a:r>
              <a:rPr sz="1750" b="1" spc="-30" dirty="0">
                <a:latin typeface="Calibri"/>
                <a:cs typeface="Calibri"/>
              </a:rPr>
              <a:t> </a:t>
            </a:r>
            <a:r>
              <a:rPr sz="1750" b="1" dirty="0">
                <a:latin typeface="Calibri"/>
                <a:cs typeface="Calibri"/>
              </a:rPr>
              <a:t>pengajar</a:t>
            </a:r>
            <a:r>
              <a:rPr sz="1750" b="1" spc="-35" dirty="0">
                <a:latin typeface="Calibri"/>
                <a:cs typeface="Calibri"/>
              </a:rPr>
              <a:t> </a:t>
            </a:r>
            <a:r>
              <a:rPr sz="1750" b="1" spc="-10" dirty="0">
                <a:latin typeface="Calibri"/>
                <a:cs typeface="Calibri"/>
              </a:rPr>
              <a:t>tanpa 	kebenaran.</a:t>
            </a:r>
            <a:endParaRPr sz="175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050"/>
              </a:spcBef>
              <a:buFont typeface="Calibri"/>
              <a:buChar char="•"/>
            </a:pPr>
            <a:endParaRPr sz="175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1750" u="sng" spc="-10" dirty="0">
                <a:uFill>
                  <a:solidFill>
                    <a:srgbClr val="000000"/>
                  </a:solidFill>
                </a:uFill>
                <a:latin typeface="Arial Black"/>
                <a:cs typeface="Arial Black"/>
              </a:rPr>
              <a:t>PERALATAN</a:t>
            </a:r>
            <a:endParaRPr sz="1750">
              <a:latin typeface="Arial Black"/>
              <a:cs typeface="Arial Black"/>
            </a:endParaRPr>
          </a:p>
          <a:p>
            <a:pPr marL="173355" marR="419100" indent="-161290">
              <a:lnSpc>
                <a:spcPct val="117100"/>
              </a:lnSpc>
              <a:spcBef>
                <a:spcPts val="120"/>
              </a:spcBef>
              <a:buFont typeface="Calibri"/>
              <a:buChar char="•"/>
              <a:tabLst>
                <a:tab pos="192405" algn="l"/>
              </a:tabLst>
            </a:pPr>
            <a:r>
              <a:rPr sz="1750" b="1" dirty="0">
                <a:latin typeface="Calibri"/>
                <a:cs typeface="Calibri"/>
              </a:rPr>
              <a:t>Pelajar</a:t>
            </a:r>
            <a:r>
              <a:rPr sz="1750" b="1" spc="-25" dirty="0">
                <a:latin typeface="Calibri"/>
                <a:cs typeface="Calibri"/>
              </a:rPr>
              <a:t> </a:t>
            </a:r>
            <a:r>
              <a:rPr sz="1750" b="1" dirty="0">
                <a:latin typeface="Calibri"/>
                <a:cs typeface="Calibri"/>
              </a:rPr>
              <a:t>tidak</a:t>
            </a:r>
            <a:r>
              <a:rPr sz="1750" b="1" spc="-20" dirty="0">
                <a:latin typeface="Calibri"/>
                <a:cs typeface="Calibri"/>
              </a:rPr>
              <a:t> </a:t>
            </a:r>
            <a:r>
              <a:rPr sz="1750" b="1" dirty="0">
                <a:latin typeface="Calibri"/>
                <a:cs typeface="Calibri"/>
              </a:rPr>
              <a:t>dibenarkan</a:t>
            </a:r>
            <a:r>
              <a:rPr sz="1750" b="1" spc="-30" dirty="0">
                <a:latin typeface="Calibri"/>
                <a:cs typeface="Calibri"/>
              </a:rPr>
              <a:t> </a:t>
            </a:r>
            <a:r>
              <a:rPr sz="1750" b="1" dirty="0">
                <a:latin typeface="Calibri"/>
                <a:cs typeface="Calibri"/>
              </a:rPr>
              <a:t>menggunakan</a:t>
            </a:r>
            <a:r>
              <a:rPr sz="1750" b="1" spc="-30" dirty="0">
                <a:latin typeface="Calibri"/>
                <a:cs typeface="Calibri"/>
              </a:rPr>
              <a:t> </a:t>
            </a:r>
            <a:r>
              <a:rPr sz="1750" b="1" dirty="0">
                <a:latin typeface="Calibri"/>
                <a:cs typeface="Calibri"/>
              </a:rPr>
              <a:t>sebarang</a:t>
            </a:r>
            <a:r>
              <a:rPr sz="1750" b="1" spc="-20" dirty="0">
                <a:latin typeface="Calibri"/>
                <a:cs typeface="Calibri"/>
              </a:rPr>
              <a:t> </a:t>
            </a:r>
            <a:r>
              <a:rPr sz="1750" b="1" spc="-10" dirty="0">
                <a:latin typeface="Calibri"/>
                <a:cs typeface="Calibri"/>
              </a:rPr>
              <a:t>peralatan 	</a:t>
            </a:r>
            <a:r>
              <a:rPr sz="1750" b="1" dirty="0">
                <a:latin typeface="Calibri"/>
                <a:cs typeface="Calibri"/>
              </a:rPr>
              <a:t>pejabat</a:t>
            </a:r>
            <a:r>
              <a:rPr sz="1750" b="1" spc="-25" dirty="0">
                <a:latin typeface="Calibri"/>
                <a:cs typeface="Calibri"/>
              </a:rPr>
              <a:t> </a:t>
            </a:r>
            <a:r>
              <a:rPr sz="1750" b="1" dirty="0">
                <a:latin typeface="Calibri"/>
                <a:cs typeface="Calibri"/>
              </a:rPr>
              <a:t>seperti</a:t>
            </a:r>
            <a:r>
              <a:rPr sz="1750" b="1" spc="-20" dirty="0">
                <a:latin typeface="Calibri"/>
                <a:cs typeface="Calibri"/>
              </a:rPr>
              <a:t> </a:t>
            </a:r>
            <a:r>
              <a:rPr sz="1750" b="1" dirty="0">
                <a:latin typeface="Calibri"/>
                <a:cs typeface="Calibri"/>
              </a:rPr>
              <a:t>komputer,</a:t>
            </a:r>
            <a:r>
              <a:rPr sz="1750" b="1" spc="-25" dirty="0">
                <a:latin typeface="Calibri"/>
                <a:cs typeface="Calibri"/>
              </a:rPr>
              <a:t> </a:t>
            </a:r>
            <a:r>
              <a:rPr sz="1750" b="1" dirty="0">
                <a:latin typeface="Calibri"/>
                <a:cs typeface="Calibri"/>
              </a:rPr>
              <a:t>mesin</a:t>
            </a:r>
            <a:r>
              <a:rPr sz="1750" b="1" spc="-35" dirty="0">
                <a:latin typeface="Calibri"/>
                <a:cs typeface="Calibri"/>
              </a:rPr>
              <a:t> </a:t>
            </a:r>
            <a:r>
              <a:rPr sz="1750" b="1" dirty="0">
                <a:latin typeface="Calibri"/>
                <a:cs typeface="Calibri"/>
              </a:rPr>
              <a:t>pencetak,</a:t>
            </a:r>
            <a:r>
              <a:rPr sz="1750" b="1" spc="-25" dirty="0">
                <a:latin typeface="Calibri"/>
                <a:cs typeface="Calibri"/>
              </a:rPr>
              <a:t> </a:t>
            </a:r>
            <a:r>
              <a:rPr sz="1750" b="1" dirty="0">
                <a:latin typeface="Calibri"/>
                <a:cs typeface="Calibri"/>
              </a:rPr>
              <a:t>kertas,</a:t>
            </a:r>
            <a:r>
              <a:rPr sz="1750" b="1" spc="-20" dirty="0">
                <a:latin typeface="Calibri"/>
                <a:cs typeface="Calibri"/>
              </a:rPr>
              <a:t> </a:t>
            </a:r>
            <a:r>
              <a:rPr sz="1750" b="1" spc="-10" dirty="0">
                <a:latin typeface="Calibri"/>
                <a:cs typeface="Calibri"/>
              </a:rPr>
              <a:t>mesin 	</a:t>
            </a:r>
            <a:r>
              <a:rPr sz="1750" b="1" dirty="0">
                <a:latin typeface="Calibri"/>
                <a:cs typeface="Calibri"/>
              </a:rPr>
              <a:t>photostat</a:t>
            </a:r>
            <a:r>
              <a:rPr sz="1750" b="1" spc="-20" dirty="0">
                <a:latin typeface="Calibri"/>
                <a:cs typeface="Calibri"/>
              </a:rPr>
              <a:t> </a:t>
            </a:r>
            <a:r>
              <a:rPr sz="1750" b="1" dirty="0">
                <a:latin typeface="Calibri"/>
                <a:cs typeface="Calibri"/>
              </a:rPr>
              <a:t>dan</a:t>
            </a:r>
            <a:r>
              <a:rPr sz="1750" b="1" spc="-20" dirty="0">
                <a:latin typeface="Calibri"/>
                <a:cs typeface="Calibri"/>
              </a:rPr>
              <a:t> </a:t>
            </a:r>
            <a:r>
              <a:rPr sz="1750" b="1" spc="-10" dirty="0">
                <a:latin typeface="Calibri"/>
                <a:cs typeface="Calibri"/>
              </a:rPr>
              <a:t>lain-lain.</a:t>
            </a:r>
            <a:endParaRPr sz="175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11504" y="1979421"/>
            <a:ext cx="6122670" cy="5501506"/>
          </a:xfrm>
          <a:prstGeom prst="rect">
            <a:avLst/>
          </a:prstGeom>
        </p:spPr>
        <p:txBody>
          <a:bodyPr vert="horz" wrap="square" lIns="0" tIns="59690" rIns="0" bIns="0" rtlCol="0">
            <a:spAutoFit/>
          </a:bodyPr>
          <a:lstStyle/>
          <a:p>
            <a:pPr algn="just" defTabSz="914400"/>
            <a:r>
              <a:rPr lang="ms-MY" b="1" dirty="0" smtClean="0">
                <a:solidFill>
                  <a:prstClr val="black"/>
                </a:solidFill>
                <a:latin typeface="Calibri"/>
              </a:rPr>
              <a:t>Bersama kita pastikan:</a:t>
            </a:r>
          </a:p>
          <a:p>
            <a:pPr algn="just" defTabSz="914400"/>
            <a:endParaRPr lang="ms-MY" sz="2000" b="1" dirty="0" smtClean="0">
              <a:solidFill>
                <a:prstClr val="black"/>
              </a:solidFill>
              <a:latin typeface="Calibri"/>
            </a:endParaRPr>
          </a:p>
          <a:p>
            <a:pPr marL="285750" indent="-285750" algn="just" defTabSz="9144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ms-MY" b="1" dirty="0">
                <a:solidFill>
                  <a:prstClr val="black"/>
                </a:solidFill>
                <a:latin typeface="Calibri"/>
              </a:rPr>
              <a:t>S</a:t>
            </a:r>
            <a:r>
              <a:rPr lang="ms-MY" b="1" dirty="0" smtClean="0">
                <a:solidFill>
                  <a:prstClr val="black"/>
                </a:solidFill>
                <a:latin typeface="Calibri"/>
              </a:rPr>
              <a:t>emua sampah dibuang di dalam tong yang disediakan;</a:t>
            </a:r>
          </a:p>
          <a:p>
            <a:pPr marL="285750" indent="-285750" algn="just" defTabSz="9144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ms-MY" b="1" dirty="0">
                <a:solidFill>
                  <a:prstClr val="black"/>
                </a:solidFill>
                <a:latin typeface="Calibri"/>
              </a:rPr>
              <a:t>T</a:t>
            </a:r>
            <a:r>
              <a:rPr lang="ms-MY" b="1" dirty="0" smtClean="0">
                <a:solidFill>
                  <a:prstClr val="black"/>
                </a:solidFill>
                <a:latin typeface="Calibri"/>
              </a:rPr>
              <a:t>isu, dan sisa makanan tidak dibuang ke dalam mangkuk tandas dan singki;</a:t>
            </a:r>
          </a:p>
          <a:p>
            <a:pPr marL="285750" indent="-285750" algn="just" defTabSz="9144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ms-MY" b="1" dirty="0" smtClean="0">
                <a:solidFill>
                  <a:prstClr val="black"/>
                </a:solidFill>
                <a:latin typeface="Calibri"/>
              </a:rPr>
              <a:t>Tandas dipamkan selepas digunakan;</a:t>
            </a:r>
          </a:p>
          <a:p>
            <a:pPr marL="285750" indent="-285750" algn="just" defTabSz="9144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ms-MY" b="1" dirty="0" smtClean="0">
                <a:solidFill>
                  <a:prstClr val="black"/>
                </a:solidFill>
                <a:latin typeface="Calibri"/>
              </a:rPr>
              <a:t>Tiada kotoran ditinggalkan di sekitar mangkuk tandas selepas digunakan;</a:t>
            </a:r>
          </a:p>
          <a:p>
            <a:pPr marL="285750" indent="-285750" algn="just" defTabSz="9144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ms-MY" b="1" dirty="0" smtClean="0">
                <a:solidFill>
                  <a:prstClr val="black"/>
                </a:solidFill>
                <a:latin typeface="Calibri"/>
              </a:rPr>
              <a:t>Pili air ditutup setelah diguna bagi menjimatkan air;</a:t>
            </a:r>
          </a:p>
          <a:p>
            <a:pPr marL="285750" indent="-285750" algn="just" defTabSz="9144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ms-MY" b="1" dirty="0" smtClean="0">
                <a:solidFill>
                  <a:prstClr val="black"/>
                </a:solidFill>
                <a:latin typeface="Calibri"/>
              </a:rPr>
              <a:t>Tisu diambil pada kadar yang diperlukan sahaja;</a:t>
            </a:r>
          </a:p>
          <a:p>
            <a:pPr marL="285750" indent="-285750" algn="just" defTabSz="9144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ms-MY" b="1" dirty="0" smtClean="0">
                <a:solidFill>
                  <a:prstClr val="black"/>
                </a:solidFill>
                <a:latin typeface="Calibri"/>
              </a:rPr>
              <a:t>Barangan peribadi seperti pencuci muka dan sabun pencuci pinggan tidak ditinggalkan di dalam tandas; dan</a:t>
            </a:r>
          </a:p>
          <a:p>
            <a:pPr marL="285750" indent="-285750" algn="just" defTabSz="9144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ms-MY" b="1" dirty="0" smtClean="0">
                <a:solidFill>
                  <a:prstClr val="black"/>
                </a:solidFill>
                <a:latin typeface="Calibri"/>
              </a:rPr>
              <a:t>Sama-sama kita menghormati hak pengguna seterusnya terhadap tandas ini.</a:t>
            </a:r>
          </a:p>
          <a:p>
            <a:pPr marL="177165" marR="817244" indent="-165100">
              <a:lnSpc>
                <a:spcPts val="2530"/>
              </a:lnSpc>
              <a:buChar char="•"/>
              <a:tabLst>
                <a:tab pos="192405" algn="l"/>
              </a:tabLst>
            </a:pPr>
            <a:endParaRPr sz="1800" dirty="0">
              <a:latin typeface="Calibri"/>
              <a:cs typeface="Calibri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788034" y="971549"/>
            <a:ext cx="5905500" cy="704850"/>
          </a:xfrm>
          <a:custGeom>
            <a:avLst/>
            <a:gdLst/>
            <a:ahLst/>
            <a:cxnLst/>
            <a:rect l="l" t="t" r="r" b="b"/>
            <a:pathLst>
              <a:path w="5905500" h="704850">
                <a:moveTo>
                  <a:pt x="5905499" y="0"/>
                </a:moveTo>
                <a:lnTo>
                  <a:pt x="0" y="0"/>
                </a:lnTo>
                <a:lnTo>
                  <a:pt x="0" y="704850"/>
                </a:lnTo>
                <a:lnTo>
                  <a:pt x="5905499" y="704850"/>
                </a:lnTo>
                <a:lnTo>
                  <a:pt x="5905499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806450" y="1003300"/>
            <a:ext cx="5905500" cy="443070"/>
          </a:xfrm>
          <a:prstGeom prst="rect">
            <a:avLst/>
          </a:prstGeom>
          <a:ln w="22225">
            <a:solidFill>
              <a:srgbClr val="0D0D0D"/>
            </a:solidFill>
          </a:ln>
        </p:spPr>
        <p:txBody>
          <a:bodyPr vert="horz" wrap="square" lIns="0" tIns="42545" rIns="0" bIns="0" rtlCol="0">
            <a:spAutoFit/>
          </a:bodyPr>
          <a:lstStyle/>
          <a:p>
            <a:pPr marL="120014" algn="ctr">
              <a:lnSpc>
                <a:spcPct val="100000"/>
              </a:lnSpc>
              <a:spcBef>
                <a:spcPts val="335"/>
              </a:spcBef>
            </a:pPr>
            <a:r>
              <a:rPr sz="2600" dirty="0"/>
              <a:t>ETIKA</a:t>
            </a:r>
            <a:r>
              <a:rPr sz="2600" spc="-60" dirty="0"/>
              <a:t> </a:t>
            </a:r>
            <a:r>
              <a:rPr sz="2600" dirty="0"/>
              <a:t>PENGGUNAAN</a:t>
            </a:r>
            <a:r>
              <a:rPr sz="2600" spc="-65" dirty="0"/>
              <a:t> </a:t>
            </a:r>
            <a:r>
              <a:rPr lang="en-MY" sz="2600" spc="-10" dirty="0" smtClean="0"/>
              <a:t>TANDAS</a:t>
            </a:r>
            <a:endParaRPr sz="2600" dirty="0"/>
          </a:p>
        </p:txBody>
      </p:sp>
    </p:spTree>
    <p:extLst>
      <p:ext uri="{BB962C8B-B14F-4D97-AF65-F5344CB8AC3E}">
        <p14:creationId xmlns:p14="http://schemas.microsoft.com/office/powerpoint/2010/main" val="510691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788034" y="971549"/>
            <a:ext cx="5905500" cy="704850"/>
          </a:xfrm>
          <a:custGeom>
            <a:avLst/>
            <a:gdLst/>
            <a:ahLst/>
            <a:cxnLst/>
            <a:rect l="l" t="t" r="r" b="b"/>
            <a:pathLst>
              <a:path w="5905500" h="704850">
                <a:moveTo>
                  <a:pt x="5905499" y="0"/>
                </a:moveTo>
                <a:lnTo>
                  <a:pt x="0" y="0"/>
                </a:lnTo>
                <a:lnTo>
                  <a:pt x="0" y="704850"/>
                </a:lnTo>
                <a:lnTo>
                  <a:pt x="5905499" y="704850"/>
                </a:lnTo>
                <a:lnTo>
                  <a:pt x="5905499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788034" y="971549"/>
            <a:ext cx="5905500" cy="500778"/>
          </a:xfrm>
          <a:prstGeom prst="rect">
            <a:avLst/>
          </a:prstGeom>
          <a:ln w="22225">
            <a:solidFill>
              <a:srgbClr val="0D0D0D"/>
            </a:solidFill>
          </a:ln>
        </p:spPr>
        <p:txBody>
          <a:bodyPr vert="horz" wrap="square" lIns="0" tIns="38735" rIns="0" bIns="0" rtlCol="0">
            <a:spAutoFit/>
          </a:bodyPr>
          <a:lstStyle/>
          <a:p>
            <a:pPr marL="320040" algn="ctr">
              <a:lnSpc>
                <a:spcPct val="100000"/>
              </a:lnSpc>
              <a:spcBef>
                <a:spcPts val="305"/>
              </a:spcBef>
            </a:pPr>
            <a:r>
              <a:rPr lang="en-MY" spc="-20" dirty="0" smtClean="0"/>
              <a:t>SOP</a:t>
            </a:r>
            <a:r>
              <a:rPr spc="-20" dirty="0" smtClean="0"/>
              <a:t> </a:t>
            </a:r>
            <a:r>
              <a:rPr dirty="0"/>
              <a:t>PENGGUNAAN</a:t>
            </a:r>
            <a:r>
              <a:rPr spc="-20" dirty="0"/>
              <a:t> </a:t>
            </a:r>
            <a:r>
              <a:rPr spc="-10" dirty="0"/>
              <a:t>KOMPUTER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641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05"/>
              </a:spcBef>
            </a:pPr>
            <a:r>
              <a:rPr spc="-10" dirty="0"/>
              <a:t>SEBELUM</a:t>
            </a:r>
          </a:p>
          <a:p>
            <a:pPr marL="214629" indent="-201930">
              <a:lnSpc>
                <a:spcPct val="100000"/>
              </a:lnSpc>
              <a:spcBef>
                <a:spcPts val="355"/>
              </a:spcBef>
              <a:buAutoNum type="arabicPeriod"/>
              <a:tabLst>
                <a:tab pos="214629" algn="l"/>
              </a:tabLst>
            </a:pPr>
            <a:r>
              <a:rPr sz="1600" u="none" dirty="0"/>
              <a:t>Pastikan</a:t>
            </a:r>
            <a:r>
              <a:rPr sz="1600" u="none" spc="-30" dirty="0"/>
              <a:t> </a:t>
            </a:r>
            <a:r>
              <a:rPr sz="1600" u="none" dirty="0"/>
              <a:t>tempat</a:t>
            </a:r>
            <a:r>
              <a:rPr sz="1600" u="none" spc="-25" dirty="0"/>
              <a:t> </a:t>
            </a:r>
            <a:r>
              <a:rPr sz="1600" u="none" dirty="0"/>
              <a:t>kerja</a:t>
            </a:r>
            <a:r>
              <a:rPr sz="1600" u="none" spc="-25" dirty="0"/>
              <a:t> </a:t>
            </a:r>
            <a:r>
              <a:rPr sz="1600" u="none" dirty="0"/>
              <a:t>dan</a:t>
            </a:r>
            <a:r>
              <a:rPr sz="1600" u="none" spc="-25" dirty="0"/>
              <a:t> </a:t>
            </a:r>
            <a:r>
              <a:rPr sz="1600" u="none" dirty="0"/>
              <a:t>peralatan</a:t>
            </a:r>
            <a:r>
              <a:rPr sz="1600" u="none" spc="-25" dirty="0"/>
              <a:t> </a:t>
            </a:r>
            <a:r>
              <a:rPr sz="1600" u="none" spc="-10" dirty="0"/>
              <a:t>bersih.</a:t>
            </a:r>
            <a:endParaRPr sz="1600" dirty="0"/>
          </a:p>
          <a:p>
            <a:pPr marL="214629" indent="-201930">
              <a:lnSpc>
                <a:spcPct val="100000"/>
              </a:lnSpc>
              <a:spcBef>
                <a:spcPts val="325"/>
              </a:spcBef>
              <a:buAutoNum type="arabicPeriod"/>
              <a:tabLst>
                <a:tab pos="214629" algn="l"/>
              </a:tabLst>
            </a:pPr>
            <a:r>
              <a:rPr sz="1600" u="none" dirty="0"/>
              <a:t>Pencahayaan</a:t>
            </a:r>
            <a:r>
              <a:rPr sz="1600" u="none" spc="-60" dirty="0"/>
              <a:t> </a:t>
            </a:r>
            <a:r>
              <a:rPr sz="1600" u="none" dirty="0"/>
              <a:t>dan</a:t>
            </a:r>
            <a:r>
              <a:rPr sz="1600" u="none" spc="-60" dirty="0"/>
              <a:t> </a:t>
            </a:r>
            <a:r>
              <a:rPr sz="1600" u="none" dirty="0"/>
              <a:t>pengudaraan</a:t>
            </a:r>
            <a:r>
              <a:rPr sz="1600" u="none" spc="-60" dirty="0"/>
              <a:t> </a:t>
            </a:r>
            <a:r>
              <a:rPr sz="1600" u="none" spc="-10" dirty="0"/>
              <a:t>mencukupi.</a:t>
            </a:r>
            <a:endParaRPr sz="1600" dirty="0"/>
          </a:p>
          <a:p>
            <a:pPr marL="214629" indent="-201930">
              <a:lnSpc>
                <a:spcPct val="100000"/>
              </a:lnSpc>
              <a:spcBef>
                <a:spcPts val="335"/>
              </a:spcBef>
              <a:buAutoNum type="arabicPeriod" startAt="4"/>
              <a:tabLst>
                <a:tab pos="214629" algn="l"/>
              </a:tabLst>
            </a:pPr>
            <a:r>
              <a:rPr sz="1600" u="none" dirty="0"/>
              <a:t>Pastikan</a:t>
            </a:r>
            <a:r>
              <a:rPr sz="1600" u="none" spc="-35" dirty="0"/>
              <a:t> </a:t>
            </a:r>
            <a:r>
              <a:rPr sz="1600" u="none" dirty="0"/>
              <a:t>tiada</a:t>
            </a:r>
            <a:r>
              <a:rPr sz="1600" u="none" spc="-30" dirty="0"/>
              <a:t> </a:t>
            </a:r>
            <a:r>
              <a:rPr sz="1600" u="none" dirty="0"/>
              <a:t>sebarang</a:t>
            </a:r>
            <a:r>
              <a:rPr sz="1600" u="none" spc="-30" dirty="0"/>
              <a:t> </a:t>
            </a:r>
            <a:r>
              <a:rPr sz="1600" u="none" dirty="0"/>
              <a:t>kecacatan</a:t>
            </a:r>
            <a:r>
              <a:rPr sz="1600" u="none" spc="-35" dirty="0"/>
              <a:t> </a:t>
            </a:r>
            <a:r>
              <a:rPr sz="1600" u="none" dirty="0"/>
              <a:t>atau</a:t>
            </a:r>
            <a:r>
              <a:rPr sz="1600" u="none" spc="-30" dirty="0"/>
              <a:t> </a:t>
            </a:r>
            <a:r>
              <a:rPr sz="1600" u="none" dirty="0"/>
              <a:t>kerosakan</a:t>
            </a:r>
            <a:r>
              <a:rPr sz="1600" u="none" spc="-25" dirty="0"/>
              <a:t> </a:t>
            </a:r>
            <a:r>
              <a:rPr sz="1600" u="none" spc="-10" dirty="0"/>
              <a:t>fizikal.</a:t>
            </a:r>
            <a:endParaRPr sz="1600" dirty="0"/>
          </a:p>
          <a:p>
            <a:pPr marL="192405" marR="71120" indent="-180340">
              <a:lnSpc>
                <a:spcPts val="2250"/>
              </a:lnSpc>
              <a:spcBef>
                <a:spcPts val="125"/>
              </a:spcBef>
              <a:buAutoNum type="arabicPeriod" startAt="4"/>
              <a:tabLst>
                <a:tab pos="192405" algn="l"/>
                <a:tab pos="213995" algn="l"/>
              </a:tabLst>
            </a:pPr>
            <a:r>
              <a:rPr sz="1600" u="none" dirty="0"/>
              <a:t>	Maklumkan</a:t>
            </a:r>
            <a:r>
              <a:rPr sz="1600" u="none" spc="-20" dirty="0"/>
              <a:t> </a:t>
            </a:r>
            <a:r>
              <a:rPr sz="1600" u="none" dirty="0"/>
              <a:t>kepada</a:t>
            </a:r>
            <a:r>
              <a:rPr sz="1600" u="none" spc="-15" dirty="0"/>
              <a:t> </a:t>
            </a:r>
            <a:r>
              <a:rPr sz="1600" u="none" dirty="0"/>
              <a:t>pegawai</a:t>
            </a:r>
            <a:r>
              <a:rPr sz="1600" u="none" spc="-15" dirty="0"/>
              <a:t> </a:t>
            </a:r>
            <a:r>
              <a:rPr sz="1600" u="none" spc="-10" dirty="0"/>
              <a:t>bertanggungjawab</a:t>
            </a:r>
            <a:r>
              <a:rPr sz="1600" u="none" spc="-15" dirty="0"/>
              <a:t> </a:t>
            </a:r>
            <a:r>
              <a:rPr sz="1600" u="none" dirty="0"/>
              <a:t>keadaan</a:t>
            </a:r>
            <a:r>
              <a:rPr sz="1600" u="none" spc="-20" dirty="0"/>
              <a:t> </a:t>
            </a:r>
            <a:r>
              <a:rPr sz="1600" u="none" dirty="0"/>
              <a:t>terkini</a:t>
            </a:r>
            <a:r>
              <a:rPr sz="1600" u="none" spc="-15" dirty="0"/>
              <a:t> </a:t>
            </a:r>
            <a:r>
              <a:rPr sz="1600" u="none" spc="-25" dirty="0"/>
              <a:t>set </a:t>
            </a:r>
            <a:r>
              <a:rPr sz="1600" u="none" spc="-10" dirty="0"/>
              <a:t>komputer.</a:t>
            </a:r>
            <a:endParaRPr sz="1600" dirty="0"/>
          </a:p>
          <a:p>
            <a:pPr marL="12700">
              <a:lnSpc>
                <a:spcPct val="100000"/>
              </a:lnSpc>
              <a:spcBef>
                <a:spcPts val="1325"/>
              </a:spcBef>
            </a:pPr>
            <a:r>
              <a:rPr spc="-10" dirty="0"/>
              <a:t>SEMASA</a:t>
            </a:r>
          </a:p>
          <a:p>
            <a:pPr marL="214629" indent="-201930">
              <a:lnSpc>
                <a:spcPct val="100000"/>
              </a:lnSpc>
              <a:spcBef>
                <a:spcPts val="355"/>
              </a:spcBef>
              <a:buAutoNum type="arabicPeriod"/>
              <a:tabLst>
                <a:tab pos="214629" algn="l"/>
              </a:tabLst>
            </a:pPr>
            <a:r>
              <a:rPr sz="1600" u="none" dirty="0"/>
              <a:t>Pastikan</a:t>
            </a:r>
            <a:r>
              <a:rPr sz="1600" u="none" spc="-35" dirty="0"/>
              <a:t> </a:t>
            </a:r>
            <a:r>
              <a:rPr sz="1600" u="none" dirty="0"/>
              <a:t>palam</a:t>
            </a:r>
            <a:r>
              <a:rPr sz="1600" u="none" spc="-20" dirty="0"/>
              <a:t> </a:t>
            </a:r>
            <a:r>
              <a:rPr sz="1600" u="none" dirty="0"/>
              <a:t>tiga</a:t>
            </a:r>
            <a:r>
              <a:rPr sz="1600" u="none" spc="-30" dirty="0"/>
              <a:t> </a:t>
            </a:r>
            <a:r>
              <a:rPr sz="1600" u="none" dirty="0"/>
              <a:t>pin</a:t>
            </a:r>
            <a:r>
              <a:rPr sz="1600" u="none" spc="-20" dirty="0"/>
              <a:t> </a:t>
            </a:r>
            <a:r>
              <a:rPr sz="1600" u="none" dirty="0"/>
              <a:t>disambungkan</a:t>
            </a:r>
            <a:r>
              <a:rPr sz="1600" u="none" spc="-35" dirty="0"/>
              <a:t> </a:t>
            </a:r>
            <a:r>
              <a:rPr sz="1600" u="none" dirty="0"/>
              <a:t>ke</a:t>
            </a:r>
            <a:r>
              <a:rPr sz="1600" u="none" spc="-15" dirty="0"/>
              <a:t> </a:t>
            </a:r>
            <a:r>
              <a:rPr sz="1600" u="none" dirty="0"/>
              <a:t>punca</a:t>
            </a:r>
            <a:r>
              <a:rPr sz="1600" u="none" spc="-30" dirty="0"/>
              <a:t> </a:t>
            </a:r>
            <a:r>
              <a:rPr sz="1600" u="none" dirty="0"/>
              <a:t>kuasa</a:t>
            </a:r>
            <a:r>
              <a:rPr sz="1600" u="none" spc="-30" dirty="0"/>
              <a:t> </a:t>
            </a:r>
            <a:r>
              <a:rPr sz="1600" u="none" dirty="0"/>
              <a:t>dan</a:t>
            </a:r>
            <a:r>
              <a:rPr sz="1600" u="none" spc="-30" dirty="0"/>
              <a:t> </a:t>
            </a:r>
            <a:r>
              <a:rPr sz="1600" u="none" dirty="0"/>
              <a:t>‘ON’</a:t>
            </a:r>
            <a:r>
              <a:rPr sz="1600" u="none" spc="-30" dirty="0"/>
              <a:t> </a:t>
            </a:r>
            <a:r>
              <a:rPr sz="1600" u="none" spc="-20" dirty="0"/>
              <a:t>kan.</a:t>
            </a:r>
            <a:endParaRPr sz="1600" dirty="0"/>
          </a:p>
          <a:p>
            <a:pPr marL="214629" indent="-201930">
              <a:lnSpc>
                <a:spcPct val="100000"/>
              </a:lnSpc>
              <a:spcBef>
                <a:spcPts val="335"/>
              </a:spcBef>
              <a:buAutoNum type="arabicPeriod"/>
              <a:tabLst>
                <a:tab pos="214629" algn="l"/>
              </a:tabLst>
            </a:pPr>
            <a:r>
              <a:rPr sz="1600" u="none" dirty="0"/>
              <a:t>“ON”</a:t>
            </a:r>
            <a:r>
              <a:rPr sz="1600" u="none" spc="-35" dirty="0"/>
              <a:t> </a:t>
            </a:r>
            <a:r>
              <a:rPr sz="1600" u="none" dirty="0"/>
              <a:t>suis</a:t>
            </a:r>
            <a:r>
              <a:rPr sz="1600" u="none" spc="-35" dirty="0"/>
              <a:t> </a:t>
            </a:r>
            <a:r>
              <a:rPr sz="1600" u="none" dirty="0"/>
              <a:t>Autamated</a:t>
            </a:r>
            <a:r>
              <a:rPr sz="1600" u="none" spc="-35" dirty="0"/>
              <a:t> </a:t>
            </a:r>
            <a:r>
              <a:rPr sz="1600" u="none" dirty="0"/>
              <a:t>Voltage</a:t>
            </a:r>
            <a:r>
              <a:rPr sz="1600" u="none" spc="-35" dirty="0"/>
              <a:t> </a:t>
            </a:r>
            <a:r>
              <a:rPr sz="1600" u="none" dirty="0"/>
              <a:t>Regulator</a:t>
            </a:r>
            <a:r>
              <a:rPr sz="1600" u="none" spc="-35" dirty="0"/>
              <a:t> </a:t>
            </a:r>
            <a:r>
              <a:rPr sz="1600" u="none" dirty="0"/>
              <a:t>(AVR)</a:t>
            </a:r>
            <a:r>
              <a:rPr sz="1600" u="none" spc="-40" dirty="0"/>
              <a:t> </a:t>
            </a:r>
            <a:r>
              <a:rPr sz="1600" u="none" dirty="0"/>
              <a:t>(jika</a:t>
            </a:r>
            <a:r>
              <a:rPr sz="1600" u="none" spc="-20" dirty="0"/>
              <a:t> </a:t>
            </a:r>
            <a:r>
              <a:rPr sz="1600" u="none" dirty="0"/>
              <a:t>ada</a:t>
            </a:r>
            <a:r>
              <a:rPr sz="1600" u="none" spc="-35" dirty="0"/>
              <a:t> </a:t>
            </a:r>
            <a:r>
              <a:rPr sz="1600" u="none" spc="-10" dirty="0"/>
              <a:t>sahaja).</a:t>
            </a:r>
            <a:endParaRPr sz="1600" dirty="0"/>
          </a:p>
          <a:p>
            <a:pPr marL="214629" indent="-201930">
              <a:lnSpc>
                <a:spcPct val="100000"/>
              </a:lnSpc>
              <a:spcBef>
                <a:spcPts val="325"/>
              </a:spcBef>
              <a:buAutoNum type="arabicPeriod"/>
              <a:tabLst>
                <a:tab pos="214629" algn="l"/>
              </a:tabLst>
            </a:pPr>
            <a:r>
              <a:rPr sz="1600" u="none" dirty="0"/>
              <a:t>Pastikan</a:t>
            </a:r>
            <a:r>
              <a:rPr sz="1600" u="none" spc="-25" dirty="0"/>
              <a:t> </a:t>
            </a:r>
            <a:r>
              <a:rPr sz="1600" u="none" dirty="0"/>
              <a:t>tiada</a:t>
            </a:r>
            <a:r>
              <a:rPr sz="1600" u="none" spc="-20" dirty="0"/>
              <a:t> </a:t>
            </a:r>
            <a:r>
              <a:rPr sz="1600" u="none" dirty="0"/>
              <a:t>cakera</a:t>
            </a:r>
            <a:r>
              <a:rPr sz="1600" u="none" spc="-15" dirty="0"/>
              <a:t> </a:t>
            </a:r>
            <a:r>
              <a:rPr sz="1600" u="none" dirty="0"/>
              <a:t>liut</a:t>
            </a:r>
            <a:r>
              <a:rPr sz="1600" u="none" spc="-20" dirty="0"/>
              <a:t> </a:t>
            </a:r>
            <a:r>
              <a:rPr sz="1600" u="none" dirty="0"/>
              <a:t>di</a:t>
            </a:r>
            <a:r>
              <a:rPr sz="1600" u="none" spc="-5" dirty="0"/>
              <a:t> </a:t>
            </a:r>
            <a:r>
              <a:rPr sz="1600" u="none" dirty="0"/>
              <a:t>dalam</a:t>
            </a:r>
            <a:r>
              <a:rPr sz="1600" u="none" spc="-20" dirty="0"/>
              <a:t> </a:t>
            </a:r>
            <a:r>
              <a:rPr sz="1600" u="none" spc="-10" dirty="0"/>
              <a:t>memacunya.</a:t>
            </a:r>
            <a:endParaRPr sz="1600" dirty="0"/>
          </a:p>
          <a:p>
            <a:pPr marL="214629" indent="-201930">
              <a:lnSpc>
                <a:spcPct val="100000"/>
              </a:lnSpc>
              <a:spcBef>
                <a:spcPts val="325"/>
              </a:spcBef>
              <a:buAutoNum type="arabicPeriod"/>
              <a:tabLst>
                <a:tab pos="214629" algn="l"/>
              </a:tabLst>
            </a:pPr>
            <a:r>
              <a:rPr sz="1600" u="none" dirty="0"/>
              <a:t>“ON”</a:t>
            </a:r>
            <a:r>
              <a:rPr sz="1600" u="none" spc="-45" dirty="0"/>
              <a:t> </a:t>
            </a:r>
            <a:r>
              <a:rPr sz="1600" u="none" dirty="0"/>
              <a:t>suis</a:t>
            </a:r>
            <a:r>
              <a:rPr sz="1600" u="none" spc="-40" dirty="0"/>
              <a:t> </a:t>
            </a:r>
            <a:r>
              <a:rPr sz="1600" u="none" dirty="0"/>
              <a:t>komputer</a:t>
            </a:r>
            <a:r>
              <a:rPr sz="1600" u="none" spc="-35" dirty="0"/>
              <a:t> </a:t>
            </a:r>
            <a:r>
              <a:rPr sz="1600" u="none" dirty="0"/>
              <a:t>dan</a:t>
            </a:r>
            <a:r>
              <a:rPr sz="1600" u="none" spc="-35" dirty="0"/>
              <a:t> </a:t>
            </a:r>
            <a:r>
              <a:rPr sz="1600" u="none" spc="-10" dirty="0"/>
              <a:t>monitor.</a:t>
            </a:r>
            <a:endParaRPr sz="1600" dirty="0"/>
          </a:p>
          <a:p>
            <a:pPr marL="214629" indent="-201930">
              <a:lnSpc>
                <a:spcPct val="100000"/>
              </a:lnSpc>
              <a:spcBef>
                <a:spcPts val="320"/>
              </a:spcBef>
              <a:buAutoNum type="arabicPeriod"/>
              <a:tabLst>
                <a:tab pos="214629" algn="l"/>
              </a:tabLst>
            </a:pPr>
            <a:r>
              <a:rPr sz="1600" u="none" dirty="0"/>
              <a:t>Pilih</a:t>
            </a:r>
            <a:r>
              <a:rPr sz="1600" u="none" spc="-35" dirty="0"/>
              <a:t> </a:t>
            </a:r>
            <a:r>
              <a:rPr sz="1600" u="none" dirty="0"/>
              <a:t>aplikasi</a:t>
            </a:r>
            <a:r>
              <a:rPr sz="1600" u="none" spc="-20" dirty="0"/>
              <a:t> </a:t>
            </a:r>
            <a:r>
              <a:rPr sz="1600" u="none" dirty="0"/>
              <a:t>yang</a:t>
            </a:r>
            <a:r>
              <a:rPr sz="1600" u="none" spc="-30" dirty="0"/>
              <a:t> </a:t>
            </a:r>
            <a:r>
              <a:rPr sz="1600" u="none" dirty="0"/>
              <a:t>sesuai</a:t>
            </a:r>
            <a:r>
              <a:rPr sz="1600" u="none" spc="-25" dirty="0"/>
              <a:t> </a:t>
            </a:r>
            <a:r>
              <a:rPr sz="1600" u="none" dirty="0"/>
              <a:t>dengan</a:t>
            </a:r>
            <a:r>
              <a:rPr sz="1600" u="none" spc="-20" dirty="0"/>
              <a:t> </a:t>
            </a:r>
            <a:r>
              <a:rPr sz="1600" u="none" dirty="0"/>
              <a:t>tugasan</a:t>
            </a:r>
            <a:r>
              <a:rPr sz="1600" u="none" spc="-25" dirty="0"/>
              <a:t> </a:t>
            </a:r>
            <a:r>
              <a:rPr sz="1600" u="none" dirty="0"/>
              <a:t>yang</a:t>
            </a:r>
            <a:r>
              <a:rPr sz="1600" u="none" spc="-25" dirty="0"/>
              <a:t> </a:t>
            </a:r>
            <a:r>
              <a:rPr sz="1600" u="none" dirty="0"/>
              <a:t>akan</a:t>
            </a:r>
            <a:r>
              <a:rPr sz="1600" u="none" spc="-35" dirty="0"/>
              <a:t> </a:t>
            </a:r>
            <a:r>
              <a:rPr sz="1600" u="none" spc="-10" dirty="0"/>
              <a:t>dilakukan.</a:t>
            </a:r>
            <a:endParaRPr sz="1600" dirty="0"/>
          </a:p>
          <a:p>
            <a:pPr marL="214629" indent="-201930">
              <a:lnSpc>
                <a:spcPct val="100000"/>
              </a:lnSpc>
              <a:spcBef>
                <a:spcPts val="330"/>
              </a:spcBef>
              <a:buAutoNum type="arabicPeriod"/>
              <a:tabLst>
                <a:tab pos="214629" algn="l"/>
              </a:tabLst>
            </a:pPr>
            <a:r>
              <a:rPr sz="1600" u="none" dirty="0"/>
              <a:t>Lakukan</a:t>
            </a:r>
            <a:r>
              <a:rPr sz="1600" u="none" spc="-30" dirty="0"/>
              <a:t> </a:t>
            </a:r>
            <a:r>
              <a:rPr sz="1600" u="none" dirty="0"/>
              <a:t>penyimpanan</a:t>
            </a:r>
            <a:r>
              <a:rPr sz="1600" u="none" spc="-45" dirty="0"/>
              <a:t> </a:t>
            </a:r>
            <a:r>
              <a:rPr sz="1600" u="none" dirty="0"/>
              <a:t>“SAVE”</a:t>
            </a:r>
            <a:r>
              <a:rPr sz="1600" u="none" spc="-35" dirty="0"/>
              <a:t> </a:t>
            </a:r>
            <a:r>
              <a:rPr sz="1600" u="none" dirty="0"/>
              <a:t>hasil</a:t>
            </a:r>
            <a:r>
              <a:rPr sz="1600" u="none" spc="-40" dirty="0"/>
              <a:t> </a:t>
            </a:r>
            <a:r>
              <a:rPr sz="1600" u="none" dirty="0"/>
              <a:t>kerja</a:t>
            </a:r>
            <a:r>
              <a:rPr sz="1600" u="none" spc="-35" dirty="0"/>
              <a:t> </a:t>
            </a:r>
            <a:r>
              <a:rPr sz="1600" u="none" dirty="0"/>
              <a:t>dalam</a:t>
            </a:r>
            <a:r>
              <a:rPr sz="1600" u="none" spc="-40" dirty="0"/>
              <a:t> </a:t>
            </a:r>
            <a:r>
              <a:rPr sz="1600" u="none" dirty="0"/>
              <a:t>disk</a:t>
            </a:r>
            <a:r>
              <a:rPr sz="1600" u="none" spc="-40" dirty="0"/>
              <a:t> </a:t>
            </a:r>
            <a:r>
              <a:rPr sz="1600" u="none" spc="-10" dirty="0"/>
              <a:t>individu.</a:t>
            </a:r>
            <a:endParaRPr sz="1600" dirty="0"/>
          </a:p>
          <a:p>
            <a:pPr marL="214629" indent="-201930">
              <a:lnSpc>
                <a:spcPct val="100000"/>
              </a:lnSpc>
              <a:spcBef>
                <a:spcPts val="320"/>
              </a:spcBef>
              <a:buAutoNum type="arabicPeriod"/>
              <a:tabLst>
                <a:tab pos="214629" algn="l"/>
              </a:tabLst>
            </a:pPr>
            <a:r>
              <a:rPr sz="1600" u="none" dirty="0"/>
              <a:t>“SHUT</a:t>
            </a:r>
            <a:r>
              <a:rPr sz="1600" u="none" spc="-35" dirty="0"/>
              <a:t> </a:t>
            </a:r>
            <a:r>
              <a:rPr sz="1600" u="none" spc="-10" dirty="0"/>
              <a:t>DOWN/STAND</a:t>
            </a:r>
            <a:r>
              <a:rPr sz="1600" u="none" spc="-25" dirty="0"/>
              <a:t> </a:t>
            </a:r>
            <a:r>
              <a:rPr sz="1600" u="none" dirty="0"/>
              <a:t>BY”</a:t>
            </a:r>
            <a:r>
              <a:rPr sz="1600" u="none" spc="-35" dirty="0"/>
              <a:t> </a:t>
            </a:r>
            <a:r>
              <a:rPr sz="1600" u="none" dirty="0"/>
              <a:t>komputer</a:t>
            </a:r>
            <a:r>
              <a:rPr sz="1600" u="none" spc="-25" dirty="0"/>
              <a:t> </a:t>
            </a:r>
            <a:r>
              <a:rPr sz="1600" u="none" dirty="0"/>
              <a:t>mengikut</a:t>
            </a:r>
            <a:r>
              <a:rPr sz="1600" u="none" spc="-25" dirty="0"/>
              <a:t> </a:t>
            </a:r>
            <a:r>
              <a:rPr sz="1600" u="none" dirty="0"/>
              <a:t>langkah</a:t>
            </a:r>
            <a:r>
              <a:rPr sz="1600" u="none" spc="-35" dirty="0"/>
              <a:t> </a:t>
            </a:r>
            <a:r>
              <a:rPr sz="1600" u="none" dirty="0"/>
              <a:t>yang</a:t>
            </a:r>
            <a:r>
              <a:rPr sz="1600" u="none" spc="-35" dirty="0"/>
              <a:t> </a:t>
            </a:r>
            <a:r>
              <a:rPr sz="1600" u="none" spc="-10" dirty="0"/>
              <a:t>betul.</a:t>
            </a:r>
            <a:endParaRPr sz="1600" dirty="0"/>
          </a:p>
          <a:p>
            <a:pPr marL="192405" marR="788035" indent="-180340">
              <a:lnSpc>
                <a:spcPct val="116900"/>
              </a:lnSpc>
              <a:spcBef>
                <a:spcPts val="15"/>
              </a:spcBef>
              <a:buAutoNum type="arabicPeriod"/>
              <a:tabLst>
                <a:tab pos="192405" algn="l"/>
                <a:tab pos="213995" algn="l"/>
              </a:tabLst>
            </a:pPr>
            <a:r>
              <a:rPr sz="1600" u="none" dirty="0"/>
              <a:t>	Jika</a:t>
            </a:r>
            <a:r>
              <a:rPr sz="1600" u="none" spc="-35" dirty="0"/>
              <a:t> </a:t>
            </a:r>
            <a:r>
              <a:rPr sz="1600" u="none" dirty="0"/>
              <a:t>berlaku</a:t>
            </a:r>
            <a:r>
              <a:rPr sz="1600" u="none" spc="-30" dirty="0"/>
              <a:t> </a:t>
            </a:r>
            <a:r>
              <a:rPr sz="1600" u="none" dirty="0"/>
              <a:t>sebarang</a:t>
            </a:r>
            <a:r>
              <a:rPr sz="1600" u="none" spc="-40" dirty="0"/>
              <a:t> </a:t>
            </a:r>
            <a:r>
              <a:rPr sz="1600" u="none" dirty="0"/>
              <a:t>kerosakan,</a:t>
            </a:r>
            <a:r>
              <a:rPr sz="1600" u="none" spc="-40" dirty="0"/>
              <a:t> </a:t>
            </a:r>
            <a:r>
              <a:rPr sz="1600" u="none" dirty="0"/>
              <a:t>laporkan</a:t>
            </a:r>
            <a:r>
              <a:rPr sz="1600" u="none" spc="-45" dirty="0"/>
              <a:t> </a:t>
            </a:r>
            <a:r>
              <a:rPr sz="1600" u="none" dirty="0"/>
              <a:t>kepada</a:t>
            </a:r>
            <a:r>
              <a:rPr sz="1600" u="none" spc="-30" dirty="0"/>
              <a:t> </a:t>
            </a:r>
            <a:r>
              <a:rPr sz="1600" u="none" spc="-10" dirty="0"/>
              <a:t>pegawai bertanggungjawab.</a:t>
            </a:r>
            <a:endParaRPr sz="1600" dirty="0"/>
          </a:p>
          <a:p>
            <a:pPr marL="12700">
              <a:lnSpc>
                <a:spcPct val="100000"/>
              </a:lnSpc>
              <a:spcBef>
                <a:spcPts val="1455"/>
              </a:spcBef>
            </a:pPr>
            <a:r>
              <a:rPr spc="-10" dirty="0"/>
              <a:t>SELEPAS</a:t>
            </a:r>
          </a:p>
          <a:p>
            <a:pPr marL="214629" indent="-201930">
              <a:lnSpc>
                <a:spcPct val="100000"/>
              </a:lnSpc>
              <a:spcBef>
                <a:spcPts val="355"/>
              </a:spcBef>
              <a:buAutoNum type="arabicPeriod"/>
              <a:tabLst>
                <a:tab pos="214629" algn="l"/>
              </a:tabLst>
            </a:pPr>
            <a:r>
              <a:rPr sz="1600" u="none" dirty="0"/>
              <a:t>“OFF”</a:t>
            </a:r>
            <a:r>
              <a:rPr sz="1600" u="none" spc="-40" dirty="0"/>
              <a:t> </a:t>
            </a:r>
            <a:r>
              <a:rPr sz="1600" u="none" dirty="0"/>
              <a:t>suis</a:t>
            </a:r>
            <a:r>
              <a:rPr sz="1600" u="none" spc="-40" dirty="0"/>
              <a:t> </a:t>
            </a:r>
            <a:r>
              <a:rPr sz="1600" u="none" spc="-10" dirty="0"/>
              <a:t>monitor.</a:t>
            </a:r>
            <a:endParaRPr sz="1600" dirty="0"/>
          </a:p>
          <a:p>
            <a:pPr marL="214629" indent="-201930">
              <a:lnSpc>
                <a:spcPct val="100000"/>
              </a:lnSpc>
              <a:spcBef>
                <a:spcPts val="325"/>
              </a:spcBef>
              <a:buAutoNum type="arabicPeriod"/>
              <a:tabLst>
                <a:tab pos="214629" algn="l"/>
              </a:tabLst>
            </a:pPr>
            <a:r>
              <a:rPr sz="1600" u="none" dirty="0"/>
              <a:t>“OFF”</a:t>
            </a:r>
            <a:r>
              <a:rPr sz="1600" u="none" spc="-35" dirty="0"/>
              <a:t> </a:t>
            </a:r>
            <a:r>
              <a:rPr sz="1600" u="none" dirty="0"/>
              <a:t>suis</a:t>
            </a:r>
            <a:r>
              <a:rPr sz="1600" u="none" spc="-35" dirty="0"/>
              <a:t> </a:t>
            </a:r>
            <a:r>
              <a:rPr sz="1600" u="none" dirty="0"/>
              <a:t>Autamated</a:t>
            </a:r>
            <a:r>
              <a:rPr sz="1600" u="none" spc="-35" dirty="0"/>
              <a:t> </a:t>
            </a:r>
            <a:r>
              <a:rPr sz="1600" u="none" dirty="0"/>
              <a:t>Voltage</a:t>
            </a:r>
            <a:r>
              <a:rPr sz="1600" u="none" spc="-30" dirty="0"/>
              <a:t> </a:t>
            </a:r>
            <a:r>
              <a:rPr sz="1600" u="none" dirty="0"/>
              <a:t>Regulator</a:t>
            </a:r>
            <a:r>
              <a:rPr sz="1600" u="none" spc="-35" dirty="0"/>
              <a:t> </a:t>
            </a:r>
            <a:r>
              <a:rPr sz="1600" u="none" dirty="0"/>
              <a:t>(AVR)</a:t>
            </a:r>
            <a:r>
              <a:rPr sz="1600" u="none" spc="-40" dirty="0"/>
              <a:t> </a:t>
            </a:r>
            <a:r>
              <a:rPr sz="1600" u="none" dirty="0"/>
              <a:t>(jika</a:t>
            </a:r>
            <a:r>
              <a:rPr sz="1600" u="none" spc="-20" dirty="0"/>
              <a:t> </a:t>
            </a:r>
            <a:r>
              <a:rPr sz="1600" u="none" dirty="0"/>
              <a:t>ada</a:t>
            </a:r>
            <a:r>
              <a:rPr sz="1600" u="none" spc="-35" dirty="0"/>
              <a:t> </a:t>
            </a:r>
            <a:r>
              <a:rPr sz="1600" u="none" spc="-10" dirty="0"/>
              <a:t>sahaja).</a:t>
            </a:r>
            <a:endParaRPr sz="1600" dirty="0"/>
          </a:p>
          <a:p>
            <a:pPr marL="214629" indent="-201930">
              <a:lnSpc>
                <a:spcPct val="100000"/>
              </a:lnSpc>
              <a:spcBef>
                <a:spcPts val="325"/>
              </a:spcBef>
              <a:buAutoNum type="arabicPeriod"/>
              <a:tabLst>
                <a:tab pos="214629" algn="l"/>
              </a:tabLst>
            </a:pPr>
            <a:r>
              <a:rPr sz="1600" u="none" dirty="0"/>
              <a:t>“OFF”</a:t>
            </a:r>
            <a:r>
              <a:rPr sz="1600" u="none" spc="-30" dirty="0"/>
              <a:t> </a:t>
            </a:r>
            <a:r>
              <a:rPr sz="1600" u="none" dirty="0"/>
              <a:t>suis</a:t>
            </a:r>
            <a:r>
              <a:rPr sz="1600" u="none" spc="-30" dirty="0"/>
              <a:t> </a:t>
            </a:r>
            <a:r>
              <a:rPr sz="1600" u="none" dirty="0"/>
              <a:t>palam</a:t>
            </a:r>
            <a:r>
              <a:rPr sz="1600" u="none" spc="-30" dirty="0"/>
              <a:t> </a:t>
            </a:r>
            <a:r>
              <a:rPr sz="1600" u="none" dirty="0"/>
              <a:t>tiga</a:t>
            </a:r>
            <a:r>
              <a:rPr sz="1600" u="none" spc="-30" dirty="0"/>
              <a:t> </a:t>
            </a:r>
            <a:r>
              <a:rPr sz="1600" u="none" dirty="0"/>
              <a:t>pin</a:t>
            </a:r>
            <a:r>
              <a:rPr sz="1600" u="none" spc="-35" dirty="0"/>
              <a:t> </a:t>
            </a:r>
            <a:r>
              <a:rPr sz="1600" u="none" dirty="0"/>
              <a:t>pada</a:t>
            </a:r>
            <a:r>
              <a:rPr sz="1600" u="none" spc="-30" dirty="0"/>
              <a:t> </a:t>
            </a:r>
            <a:r>
              <a:rPr sz="1600" u="none" dirty="0"/>
              <a:t>punca</a:t>
            </a:r>
            <a:r>
              <a:rPr sz="1600" u="none" spc="-30" dirty="0"/>
              <a:t> </a:t>
            </a:r>
            <a:r>
              <a:rPr sz="1600" u="none" spc="-10" dirty="0"/>
              <a:t>kuasa.</a:t>
            </a:r>
            <a:endParaRPr sz="1600" dirty="0"/>
          </a:p>
          <a:p>
            <a:pPr marL="214629" indent="-201930">
              <a:lnSpc>
                <a:spcPct val="100000"/>
              </a:lnSpc>
              <a:spcBef>
                <a:spcPts val="335"/>
              </a:spcBef>
              <a:buAutoNum type="arabicPeriod"/>
              <a:tabLst>
                <a:tab pos="214629" algn="l"/>
              </a:tabLst>
            </a:pPr>
            <a:r>
              <a:rPr sz="1600" u="none" dirty="0"/>
              <a:t>Tanggalkan</a:t>
            </a:r>
            <a:r>
              <a:rPr sz="1600" u="none" spc="-50" dirty="0"/>
              <a:t> </a:t>
            </a:r>
            <a:r>
              <a:rPr sz="1600" u="none" dirty="0"/>
              <a:t>sebarang</a:t>
            </a:r>
            <a:r>
              <a:rPr sz="1600" u="none" spc="-40" dirty="0"/>
              <a:t> </a:t>
            </a:r>
            <a:r>
              <a:rPr sz="1600" u="none" dirty="0"/>
              <a:t>DISK</a:t>
            </a:r>
            <a:r>
              <a:rPr sz="1600" u="none" spc="-45" dirty="0"/>
              <a:t> </a:t>
            </a:r>
            <a:r>
              <a:rPr sz="1600" u="none" dirty="0"/>
              <a:t>individu</a:t>
            </a:r>
            <a:r>
              <a:rPr sz="1600" u="none" spc="-45" dirty="0"/>
              <a:t> </a:t>
            </a:r>
            <a:r>
              <a:rPr sz="1600" u="none" dirty="0"/>
              <a:t>yang</a:t>
            </a:r>
            <a:r>
              <a:rPr sz="1600" u="none" spc="-35" dirty="0"/>
              <a:t> </a:t>
            </a:r>
            <a:r>
              <a:rPr sz="1600" u="none" dirty="0"/>
              <a:t>disambungkan</a:t>
            </a:r>
            <a:r>
              <a:rPr sz="1600" u="none" spc="-45" dirty="0"/>
              <a:t> </a:t>
            </a:r>
            <a:r>
              <a:rPr sz="1600" u="none" dirty="0"/>
              <a:t>melalui</a:t>
            </a:r>
            <a:r>
              <a:rPr sz="1600" u="none" spc="-45" dirty="0"/>
              <a:t> </a:t>
            </a:r>
            <a:r>
              <a:rPr sz="1600" u="none" spc="-20" dirty="0"/>
              <a:t>USB.</a:t>
            </a:r>
            <a:endParaRPr sz="1600" dirty="0"/>
          </a:p>
          <a:p>
            <a:pPr marL="192405" marR="561340" indent="-180340">
              <a:lnSpc>
                <a:spcPct val="116900"/>
              </a:lnSpc>
              <a:buAutoNum type="arabicPeriod"/>
              <a:tabLst>
                <a:tab pos="192405" algn="l"/>
                <a:tab pos="213995" algn="l"/>
              </a:tabLst>
            </a:pPr>
            <a:r>
              <a:rPr sz="1600" u="none" dirty="0"/>
              <a:t>	Bersihkan</a:t>
            </a:r>
            <a:r>
              <a:rPr sz="1600" u="none" spc="-35" dirty="0"/>
              <a:t> </a:t>
            </a:r>
            <a:r>
              <a:rPr sz="1600" u="none" dirty="0"/>
              <a:t>komputer</a:t>
            </a:r>
            <a:r>
              <a:rPr sz="1600" u="none" spc="-35" dirty="0"/>
              <a:t> </a:t>
            </a:r>
            <a:r>
              <a:rPr sz="1600" u="none" dirty="0"/>
              <a:t>dan</a:t>
            </a:r>
            <a:r>
              <a:rPr sz="1600" u="none" spc="-40" dirty="0"/>
              <a:t> </a:t>
            </a:r>
            <a:r>
              <a:rPr sz="1600" u="none" dirty="0"/>
              <a:t>kemaskan</a:t>
            </a:r>
            <a:r>
              <a:rPr sz="1600" u="none" spc="-40" dirty="0"/>
              <a:t> </a:t>
            </a:r>
            <a:r>
              <a:rPr sz="1600" u="none" dirty="0"/>
              <a:t>persekitaran</a:t>
            </a:r>
            <a:r>
              <a:rPr sz="1600" u="none" spc="-40" dirty="0"/>
              <a:t> </a:t>
            </a:r>
            <a:r>
              <a:rPr sz="1600" u="none" dirty="0"/>
              <a:t>tempat</a:t>
            </a:r>
            <a:r>
              <a:rPr sz="1600" u="none" spc="-40" dirty="0"/>
              <a:t> </a:t>
            </a:r>
            <a:r>
              <a:rPr sz="1600" u="none" spc="-10" dirty="0"/>
              <a:t>kerja </a:t>
            </a:r>
            <a:r>
              <a:rPr sz="1600" u="none" dirty="0"/>
              <a:t>sebelum</a:t>
            </a:r>
            <a:r>
              <a:rPr sz="1600" u="none" spc="-60" dirty="0"/>
              <a:t> </a:t>
            </a:r>
            <a:r>
              <a:rPr sz="1600" u="none" dirty="0"/>
              <a:t>meninggalkan</a:t>
            </a:r>
            <a:r>
              <a:rPr sz="1600" u="none" spc="-60" dirty="0"/>
              <a:t> </a:t>
            </a:r>
            <a:r>
              <a:rPr sz="1600" u="none" spc="-10" dirty="0"/>
              <a:t>tempat.</a:t>
            </a:r>
            <a:endParaRPr sz="16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</TotalTime>
  <Words>357</Words>
  <Application>Microsoft Office PowerPoint</Application>
  <PresentationFormat>Custom</PresentationFormat>
  <Paragraphs>117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Aharoni</vt:lpstr>
      <vt:lpstr>Arial</vt:lpstr>
      <vt:lpstr>Arial Black</vt:lpstr>
      <vt:lpstr>Calibri</vt:lpstr>
      <vt:lpstr>Office Theme</vt:lpstr>
      <vt:lpstr>KESERAGAMAN  ETIKA</vt:lpstr>
      <vt:lpstr>ETIKA PENGGUNAAN SURAU</vt:lpstr>
      <vt:lpstr>ETIKA PENGGUNAAN RUANG PANTRI</vt:lpstr>
      <vt:lpstr>PowerPoint Presentation</vt:lpstr>
      <vt:lpstr>ETIKA BILIK STOR</vt:lpstr>
      <vt:lpstr>ETIKA PENGGUNAAN BENGKEL/MAKMAL</vt:lpstr>
      <vt:lpstr>ETIKA BILIK PENGAJAR</vt:lpstr>
      <vt:lpstr>ETIKA PENGGUNAAN TANDAS</vt:lpstr>
      <vt:lpstr>SOP PENGGUNAAN KOMPUTER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KESERAGAMAN  ETIKA</dc:title>
  <dc:creator>JMTi-TKE-AZLINA</dc:creator>
  <cp:lastModifiedBy>Syazwin</cp:lastModifiedBy>
  <cp:revision>2</cp:revision>
  <dcterms:created xsi:type="dcterms:W3CDTF">2024-05-03T02:51:45Z</dcterms:created>
  <dcterms:modified xsi:type="dcterms:W3CDTF">2024-05-03T03:03:46Z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2019-09-13T00:00:00Z</vt:filetime>
  </property>
  <property fmtid="{D5CDD505-2E9C-101B-9397-08002B2CF9AE}" pid="3" name="Creator">
    <vt:lpwstr>Microsoft® Word 2016</vt:lpwstr>
  </property>
  <property fmtid="{D5CDD505-2E9C-101B-9397-08002B2CF9AE}" pid="4" name="LastSaved">
    <vt:filetime>2024-05-03T00:00:00Z</vt:filetime>
  </property>
  <property fmtid="{D5CDD505-2E9C-101B-9397-08002B2CF9AE}" pid="5" name="Producer">
    <vt:lpwstr>Microsoft® Word 2016</vt:lpwstr>
  </property>
</Properties>
</file>