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62" r:id="rId3"/>
    <p:sldId id="270" r:id="rId4"/>
    <p:sldId id="271" r:id="rId5"/>
    <p:sldId id="272" r:id="rId6"/>
    <p:sldId id="273" r:id="rId7"/>
    <p:sldId id="274" r:id="rId8"/>
    <p:sldId id="275" r:id="rId9"/>
    <p:sldId id="276" r:id="rId10"/>
  </p:sldIdLst>
  <p:sldSz cx="6858000" cy="9906000" type="A4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907" autoAdjust="0"/>
    <p:restoredTop sz="94660"/>
  </p:normalViewPr>
  <p:slideViewPr>
    <p:cSldViewPr snapToGrid="0">
      <p:cViewPr varScale="1">
        <p:scale>
          <a:sx n="81" d="100"/>
          <a:sy n="81" d="100"/>
        </p:scale>
        <p:origin x="2952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3D79C-D173-4B88-AFE9-9A0974FAFA4D}" type="datetimeFigureOut">
              <a:rPr lang="en-MY" smtClean="0"/>
              <a:t>30/4/2024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162050"/>
            <a:ext cx="21717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8797B-81C7-4EF5-A8A1-9E23D6DBAC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762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337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1179-35D2-4423-AC3C-69B263FD2648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30/04/2024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78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8A361-611A-4D39-A611-0EE400B4906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30/04/2024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623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701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96" y="529701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3A6DD-8554-42DF-BDCA-919979932D2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30/04/2024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979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5720-F92D-4405-85D6-B2C5BE5F880E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30/04/2024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289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601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367A-FED7-4893-9C44-A5845923E2E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30/04/2024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224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87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8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0AAD-8E8C-4C72-9BF9-3D1D98C3BC85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30/04/2024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80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5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5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813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813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6841-4D31-4FD5-A330-B3C8AA066782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30/04/2024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425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9B95-F087-4E82-8911-2B9F6C46BCC8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30/04/2024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963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02E0-E128-4530-ACCC-96907D0ECA23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30/04/2024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25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44" y="394410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331" y="394462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44" y="2072979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52CF-E9C0-4702-A756-086E628BF4B2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30/04/2024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079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6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8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F0CF-F42E-4180-A199-3669C92438F1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30/04/2024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877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25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44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BD476-ADF4-4D50-AA65-9A2D7F4E277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30/04/2024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44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44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000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30948053-3FE2-4A02-B57D-EB35BBAAAFDE}"/>
              </a:ext>
            </a:extLst>
          </p:cNvPr>
          <p:cNvSpPr txBox="1"/>
          <p:nvPr/>
        </p:nvSpPr>
        <p:spPr>
          <a:xfrm>
            <a:off x="509935" y="5818704"/>
            <a:ext cx="59030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b="1" u="sng" dirty="0"/>
              <a:t>Nota:</a:t>
            </a:r>
          </a:p>
          <a:p>
            <a:pPr marL="342900" indent="-342900" algn="just">
              <a:buAutoNum type="arabicPeriod"/>
            </a:pPr>
            <a:r>
              <a:rPr lang="ms-MY" dirty="0"/>
              <a:t>Masukkan gambar Pegawai Bertanggungjawab (PIC) – pastikan </a:t>
            </a:r>
            <a:r>
              <a:rPr lang="ms-MY" b="1" dirty="0">
                <a:solidFill>
                  <a:srgbClr val="FF0000"/>
                </a:solidFill>
              </a:rPr>
              <a:t>gambar PIC </a:t>
            </a:r>
            <a:r>
              <a:rPr lang="ms-MY" dirty="0"/>
              <a:t>memakai </a:t>
            </a:r>
            <a:r>
              <a:rPr lang="ms-MY" b="1" dirty="0" smtClean="0">
                <a:solidFill>
                  <a:srgbClr val="FF0000"/>
                </a:solidFill>
              </a:rPr>
              <a:t>blazer</a:t>
            </a:r>
            <a:r>
              <a:rPr lang="ms-MY" dirty="0" smtClean="0">
                <a:solidFill>
                  <a:srgbClr val="FF0000"/>
                </a:solidFill>
              </a:rPr>
              <a:t>;</a:t>
            </a:r>
            <a:endParaRPr lang="ms-MY" dirty="0">
              <a:solidFill>
                <a:srgbClr val="FF0000"/>
              </a:solidFill>
            </a:endParaRPr>
          </a:p>
          <a:p>
            <a:pPr marL="342900" indent="-342900" algn="just">
              <a:buAutoNum type="arabicPeriod"/>
            </a:pPr>
            <a:r>
              <a:rPr lang="ms-MY" dirty="0"/>
              <a:t>isikan</a:t>
            </a:r>
            <a:r>
              <a:rPr lang="ms-MY" dirty="0">
                <a:solidFill>
                  <a:srgbClr val="FF0000"/>
                </a:solidFill>
              </a:rPr>
              <a:t> </a:t>
            </a:r>
            <a:r>
              <a:rPr lang="ms-MY" dirty="0"/>
              <a:t>maklumat:</a:t>
            </a:r>
          </a:p>
          <a:p>
            <a:pPr marL="857250" lvl="1" indent="-400050" algn="just">
              <a:buFont typeface="+mj-lt"/>
              <a:buAutoNum type="romanLcPeriod"/>
            </a:pPr>
            <a:r>
              <a:rPr lang="ms-MY" b="1" dirty="0">
                <a:solidFill>
                  <a:srgbClr val="FF0000"/>
                </a:solidFill>
              </a:rPr>
              <a:t>Zon </a:t>
            </a:r>
          </a:p>
          <a:p>
            <a:pPr marL="857250" lvl="1" indent="-400050" algn="just">
              <a:buFont typeface="+mj-lt"/>
              <a:buAutoNum type="romanLcPeriod"/>
            </a:pPr>
            <a:r>
              <a:rPr lang="ms-MY" dirty="0" smtClean="0"/>
              <a:t>Nama Penuh</a:t>
            </a:r>
            <a:endParaRPr lang="ms-MY" dirty="0"/>
          </a:p>
          <a:p>
            <a:pPr marL="857250" lvl="1" indent="-400050" algn="just">
              <a:buFont typeface="+mj-lt"/>
              <a:buAutoNum type="romanLcPeriod"/>
            </a:pPr>
            <a:r>
              <a:rPr lang="ms-MY" dirty="0" smtClean="0"/>
              <a:t>Jawatan</a:t>
            </a:r>
            <a:endParaRPr lang="ms-MY" dirty="0"/>
          </a:p>
          <a:p>
            <a:pPr marL="857250" lvl="1" indent="-400050" algn="just">
              <a:buFont typeface="+mj-lt"/>
              <a:buAutoNum type="romanLcPeriod"/>
            </a:pPr>
            <a:r>
              <a:rPr lang="ms-MY" dirty="0" smtClean="0"/>
              <a:t>Bilik </a:t>
            </a:r>
            <a:endParaRPr lang="ms-MY" dirty="0"/>
          </a:p>
          <a:p>
            <a:pPr marL="857250" lvl="1" indent="-400050" algn="just">
              <a:buFont typeface="+mj-lt"/>
              <a:buAutoNum type="romanLcPeriod"/>
            </a:pPr>
            <a:r>
              <a:rPr lang="ms-MY" dirty="0"/>
              <a:t>No </a:t>
            </a:r>
            <a:r>
              <a:rPr lang="ms-MY" dirty="0" smtClean="0"/>
              <a:t>Telefon</a:t>
            </a:r>
            <a:endParaRPr lang="ms-MY" dirty="0"/>
          </a:p>
          <a:p>
            <a:pPr marL="342900" indent="-342900" algn="just">
              <a:buAutoNum type="arabicPeriod"/>
            </a:pPr>
            <a:r>
              <a:rPr lang="ms-MY" dirty="0" smtClean="0"/>
              <a:t>cetak </a:t>
            </a:r>
            <a:r>
              <a:rPr lang="ms-MY" dirty="0"/>
              <a:t>dan </a:t>
            </a:r>
            <a:r>
              <a:rPr lang="ms-MY" b="1" i="1" dirty="0">
                <a:solidFill>
                  <a:srgbClr val="FF0000"/>
                </a:solidFill>
              </a:rPr>
              <a:t>laminate</a:t>
            </a:r>
            <a:r>
              <a:rPr lang="ms-MY" i="1" dirty="0"/>
              <a:t> </a:t>
            </a:r>
            <a:r>
              <a:rPr lang="ms-MY" dirty="0"/>
              <a:t>sebelum dilekatkan pada </a:t>
            </a:r>
            <a:r>
              <a:rPr lang="ms-MY" b="1" dirty="0">
                <a:solidFill>
                  <a:srgbClr val="FF0000"/>
                </a:solidFill>
              </a:rPr>
              <a:t>tengah pintu masuk </a:t>
            </a:r>
            <a:r>
              <a:rPr lang="ms-MY" dirty="0"/>
              <a:t>(Paras mata). Jika kawasan yang tidak mempunyai pintu, lekatkan pada lokasi yang bersesuaian (sebelum masuk kawasan tersebut).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9DB764B-4225-4B3B-89EB-1CC69C82D917}"/>
              </a:ext>
            </a:extLst>
          </p:cNvPr>
          <p:cNvSpPr txBox="1">
            <a:spLocks/>
          </p:cNvSpPr>
          <p:nvPr/>
        </p:nvSpPr>
        <p:spPr>
          <a:xfrm>
            <a:off x="397143" y="825473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71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KESERAGAMAN PEGAWAI BERTANGGUNGJAWAB </a:t>
            </a:r>
            <a:endParaRPr lang="ms-MY" sz="36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408" y="2349473"/>
            <a:ext cx="4699296" cy="3204065"/>
          </a:xfrm>
          <a:prstGeom prst="rect">
            <a:avLst/>
          </a:prstGeom>
        </p:spPr>
      </p:pic>
      <p:pic>
        <p:nvPicPr>
          <p:cNvPr id="18" name="Picture 2" descr="https://lh6.googleusercontent.com/8sc8UeRP8zv2tTiWGJlE946chLyq7BIjeh_LAYUpJJsnhlLKGf-Eq8ugV7G2lffGMxTOLS8c46t_EkVRrUpLb6N3zx2SfvMnOBEB-IxcTy5lUDi7PJqF23edos8EwK6tgQ=w1280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5951" y="106453"/>
            <a:ext cx="1611056" cy="1123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374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24" y="2751609"/>
            <a:ext cx="6562439" cy="425046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2786" y="2853723"/>
            <a:ext cx="6551673" cy="1200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401" b="1" dirty="0">
                <a:latin typeface="Algerian" panose="04020705040A02060702" pitchFamily="82" charset="0"/>
              </a:rPr>
              <a:t>BAHAGIAN TEKNOLOGI KEJURUTERAAN MEKATRONIK</a:t>
            </a:r>
          </a:p>
          <a:p>
            <a:pPr algn="ctr"/>
            <a:r>
              <a:rPr lang="en-MY" sz="2401" b="1" dirty="0">
                <a:latin typeface="Algerian" panose="04020705040A02060702" pitchFamily="82" charset="0"/>
              </a:rPr>
              <a:t>(</a:t>
            </a:r>
            <a:r>
              <a:rPr lang="en-MY" sz="2401" b="1" dirty="0" err="1">
                <a:latin typeface="Algerian" panose="04020705040A02060702" pitchFamily="82" charset="0"/>
              </a:rPr>
              <a:t>Zon</a:t>
            </a:r>
            <a:r>
              <a:rPr lang="en-MY" sz="2401" b="1" dirty="0">
                <a:latin typeface="Algerian" panose="04020705040A02060702" pitchFamily="82" charset="0"/>
              </a:rPr>
              <a:t> Hino)</a:t>
            </a:r>
            <a:endParaRPr lang="en-MY" sz="2401" dirty="0">
              <a:latin typeface="Algerian" panose="04020705040A02060702" pitchFamily="8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4017" y="4422812"/>
            <a:ext cx="654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000" dirty="0">
                <a:solidFill>
                  <a:schemeClr val="bg1"/>
                </a:solidFill>
              </a:rPr>
              <a:t>   </a:t>
            </a:r>
            <a:r>
              <a:rPr lang="en-MY" sz="2000" b="1" dirty="0"/>
              <a:t>Nama </a:t>
            </a:r>
            <a:r>
              <a:rPr lang="en-MY" sz="2000" b="1" dirty="0" err="1"/>
              <a:t>Penuh</a:t>
            </a:r>
            <a:r>
              <a:rPr lang="en-MY" sz="2000" b="1" dirty="0"/>
              <a:t>  : </a:t>
            </a:r>
            <a:r>
              <a:rPr lang="en-US" sz="2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Irwan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Affandi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bin Abdul Rahman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5219" y="4848073"/>
            <a:ext cx="65448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000" dirty="0">
                <a:solidFill>
                  <a:schemeClr val="bg1"/>
                </a:solidFill>
              </a:rPr>
              <a:t>   </a:t>
            </a:r>
            <a:r>
              <a:rPr lang="en-MY" sz="2000" b="1" dirty="0" err="1">
                <a:cs typeface="Arial" panose="020B0604020202020204" pitchFamily="34" charset="0"/>
              </a:rPr>
              <a:t>Jawatan</a:t>
            </a:r>
            <a:r>
              <a:rPr lang="en-MY" sz="2000" b="1" dirty="0">
                <a:cs typeface="Arial" panose="020B0604020202020204" pitchFamily="34" charset="0"/>
              </a:rPr>
              <a:t>          : </a:t>
            </a:r>
            <a:r>
              <a:rPr lang="en-MY" sz="2000" b="1" dirty="0" err="1">
                <a:cs typeface="Arial" panose="020B0604020202020204" pitchFamily="34" charset="0"/>
              </a:rPr>
              <a:t>Pegawai</a:t>
            </a:r>
            <a:r>
              <a:rPr lang="en-MY" sz="2000" b="1" dirty="0">
                <a:cs typeface="Arial" panose="020B0604020202020204" pitchFamily="34" charset="0"/>
              </a:rPr>
              <a:t> </a:t>
            </a:r>
            <a:r>
              <a:rPr lang="en-MY" sz="2000" b="1" dirty="0" err="1">
                <a:cs typeface="Arial" panose="020B0604020202020204" pitchFamily="34" charset="0"/>
              </a:rPr>
              <a:t>Latihan</a:t>
            </a:r>
            <a:r>
              <a:rPr lang="en-MY" sz="2000" b="1" dirty="0">
                <a:cs typeface="Arial" panose="020B0604020202020204" pitchFamily="34" charset="0"/>
              </a:rPr>
              <a:t> </a:t>
            </a:r>
          </a:p>
          <a:p>
            <a:r>
              <a:rPr lang="en-MY" sz="2000" b="1" dirty="0">
                <a:cs typeface="Arial" panose="020B0604020202020204" pitchFamily="34" charset="0"/>
              </a:rPr>
              <a:t>                               </a:t>
            </a:r>
            <a:r>
              <a:rPr lang="en-MY" sz="2000" b="1" dirty="0" err="1">
                <a:cs typeface="Arial" panose="020B0604020202020204" pitchFamily="34" charset="0"/>
              </a:rPr>
              <a:t>Vokasional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 (DV 44)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9354" y="6012316"/>
            <a:ext cx="6551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000" dirty="0"/>
              <a:t>   </a:t>
            </a:r>
            <a:r>
              <a:rPr lang="en-MY" sz="2000" b="1" dirty="0"/>
              <a:t>No. </a:t>
            </a:r>
            <a:r>
              <a:rPr lang="en-MY" sz="2000" b="1" dirty="0" err="1"/>
              <a:t>Telefon</a:t>
            </a:r>
            <a:r>
              <a:rPr lang="en-MY" sz="2000" b="1" dirty="0"/>
              <a:t>    : 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045087800  </a:t>
            </a:r>
            <a:r>
              <a:rPr lang="en-US" sz="2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samb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:2227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2789" y="5547512"/>
            <a:ext cx="6551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000" b="1" dirty="0">
                <a:solidFill>
                  <a:schemeClr val="bg1"/>
                </a:solidFill>
              </a:rPr>
              <a:t>   </a:t>
            </a:r>
            <a:r>
              <a:rPr lang="en-MY" sz="2000" b="1" dirty="0" err="1"/>
              <a:t>Bilik</a:t>
            </a:r>
            <a:r>
              <a:rPr lang="en-MY" sz="2000" b="1" dirty="0"/>
              <a:t>	            : </a:t>
            </a:r>
            <a:r>
              <a:rPr lang="en-MY" sz="2000" b="1" dirty="0" err="1"/>
              <a:t>Makmal</a:t>
            </a:r>
            <a:r>
              <a:rPr lang="en-MY" sz="2000" b="1" dirty="0"/>
              <a:t> MCS 1</a:t>
            </a:r>
            <a:endParaRPr lang="en-MY" sz="1200" dirty="0">
              <a:cs typeface="Arial" panose="020B0604020202020204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945973" y="2402746"/>
            <a:ext cx="710777" cy="216238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4041172" y="7206226"/>
            <a:ext cx="2609851" cy="95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82027" y="7170358"/>
            <a:ext cx="2863945" cy="35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010110" y="7068837"/>
            <a:ext cx="700833" cy="369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799" dirty="0" smtClean="0"/>
              <a:t>17cm</a:t>
            </a:r>
            <a:endParaRPr lang="en-MY" sz="1799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6805242" y="2759175"/>
            <a:ext cx="5443" cy="1863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805244" y="5042285"/>
            <a:ext cx="31568" cy="19430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673228" y="4672948"/>
            <a:ext cx="928459" cy="369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799" dirty="0" smtClean="0"/>
              <a:t>10.2 </a:t>
            </a:r>
            <a:r>
              <a:rPr lang="en-MY" sz="1799" dirty="0"/>
              <a:t>cm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4548343" y="4857619"/>
            <a:ext cx="4389" cy="1826191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101230" y="5691258"/>
            <a:ext cx="604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200" dirty="0"/>
              <a:t>4.5 cm</a:t>
            </a: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5971" y="2102070"/>
            <a:ext cx="1428751" cy="27622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8969" y="2148529"/>
            <a:ext cx="1419227" cy="228601"/>
          </a:xfrm>
          <a:prstGeom prst="rect">
            <a:avLst/>
          </a:prstGeom>
        </p:spPr>
      </p:pic>
      <p:cxnSp>
        <p:nvCxnSpPr>
          <p:cNvPr id="4" name="Straight Arrow Connector 3"/>
          <p:cNvCxnSpPr>
            <a:stCxn id="2" idx="2"/>
          </p:cNvCxnSpPr>
          <p:nvPr/>
        </p:nvCxnSpPr>
        <p:spPr>
          <a:xfrm>
            <a:off x="1678579" y="2377131"/>
            <a:ext cx="265612" cy="72714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713517" y="4822924"/>
            <a:ext cx="1684739" cy="189371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799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10319" y="4900874"/>
            <a:ext cx="1496389" cy="17829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34" name="Straight Arrow Connector 33"/>
          <p:cNvCxnSpPr/>
          <p:nvPr/>
        </p:nvCxnSpPr>
        <p:spPr>
          <a:xfrm>
            <a:off x="4739328" y="6809328"/>
            <a:ext cx="1584707" cy="26384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343451" y="6822518"/>
            <a:ext cx="5229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200" dirty="0"/>
              <a:t>4  cm</a:t>
            </a:r>
          </a:p>
        </p:txBody>
      </p:sp>
    </p:spTree>
    <p:extLst>
      <p:ext uri="{BB962C8B-B14F-4D97-AF65-F5344CB8AC3E}">
        <p14:creationId xmlns:p14="http://schemas.microsoft.com/office/powerpoint/2010/main" val="345603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010" y="504089"/>
            <a:ext cx="6120000" cy="3735968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142826" y="631403"/>
            <a:ext cx="6551673" cy="1200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401" b="1" dirty="0">
                <a:latin typeface="Algerian" panose="04020705040A02060702" pitchFamily="82" charset="0"/>
              </a:rPr>
              <a:t>BAHAGIAN TEKNOLOGI KEJURUTERAAN MEKATRONIK</a:t>
            </a:r>
          </a:p>
          <a:p>
            <a:pPr algn="ctr"/>
            <a:r>
              <a:rPr lang="en-MY" sz="2401" b="1" dirty="0">
                <a:latin typeface="Algerian" panose="04020705040A02060702" pitchFamily="82" charset="0"/>
              </a:rPr>
              <a:t>(</a:t>
            </a:r>
            <a:r>
              <a:rPr lang="en-MY" sz="2401" b="1" dirty="0" err="1">
                <a:latin typeface="Algerian" panose="04020705040A02060702" pitchFamily="82" charset="0"/>
              </a:rPr>
              <a:t>Zon</a:t>
            </a:r>
            <a:r>
              <a:rPr lang="en-MY" sz="2401" b="1" dirty="0">
                <a:latin typeface="Algerian" panose="04020705040A02060702" pitchFamily="82" charset="0"/>
              </a:rPr>
              <a:t> Hino)</a:t>
            </a:r>
            <a:endParaRPr lang="en-MY" sz="2401" dirty="0">
              <a:latin typeface="Algerian" panose="04020705040A02060702" pitchFamily="82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79570" y="1950138"/>
            <a:ext cx="5400000" cy="2403922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lvl="0" defTabSz="800100">
              <a:spcBef>
                <a:spcPct val="0"/>
              </a:spcBef>
              <a:spcAft>
                <a:spcPct val="35000"/>
              </a:spcAft>
            </a:pPr>
            <a:r>
              <a:rPr lang="en-MY" sz="2000" b="1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Nama </a:t>
            </a:r>
            <a:r>
              <a:rPr lang="en-MY" sz="2000" b="1" kern="12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Penuh</a:t>
            </a:r>
            <a:r>
              <a:rPr lang="en-MY" sz="2000" b="1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	</a:t>
            </a:r>
            <a:r>
              <a:rPr lang="en-MY" sz="2000" b="1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: </a:t>
            </a:r>
            <a:r>
              <a:rPr lang="en-US" sz="2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Irwan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Affandi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bin Abdul Rahman</a:t>
            </a:r>
            <a:r>
              <a:rPr lang="en-MY" sz="2000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 </a:t>
            </a:r>
          </a:p>
          <a:p>
            <a:r>
              <a:rPr lang="en-MY" sz="2000" b="1" dirty="0" err="1" smtClean="0">
                <a:cs typeface="Arial" panose="020B0604020202020204" pitchFamily="34" charset="0"/>
              </a:rPr>
              <a:t>Jawatan</a:t>
            </a:r>
            <a:r>
              <a:rPr lang="en-MY" sz="2000" b="1" dirty="0">
                <a:cs typeface="Arial" panose="020B0604020202020204" pitchFamily="34" charset="0"/>
              </a:rPr>
              <a:t>		 </a:t>
            </a:r>
            <a:r>
              <a:rPr lang="en-MY" sz="2000" b="1" dirty="0" smtClean="0">
                <a:cs typeface="Arial" panose="020B0604020202020204" pitchFamily="34" charset="0"/>
              </a:rPr>
              <a:t>   : </a:t>
            </a:r>
            <a:r>
              <a:rPr lang="en-MY" sz="2000" b="1" dirty="0" err="1">
                <a:cs typeface="Arial" panose="020B0604020202020204" pitchFamily="34" charset="0"/>
              </a:rPr>
              <a:t>Pegawai</a:t>
            </a:r>
            <a:r>
              <a:rPr lang="en-MY" sz="2000" b="1" dirty="0">
                <a:cs typeface="Arial" panose="020B0604020202020204" pitchFamily="34" charset="0"/>
              </a:rPr>
              <a:t> </a:t>
            </a:r>
            <a:r>
              <a:rPr lang="en-MY" sz="2000" b="1" dirty="0" err="1">
                <a:cs typeface="Arial" panose="020B0604020202020204" pitchFamily="34" charset="0"/>
              </a:rPr>
              <a:t>Latihan</a:t>
            </a:r>
            <a:r>
              <a:rPr lang="en-MY" sz="2000" b="1" dirty="0">
                <a:cs typeface="Arial" panose="020B0604020202020204" pitchFamily="34" charset="0"/>
              </a:rPr>
              <a:t> </a:t>
            </a:r>
            <a:endParaRPr lang="en-MY" sz="2000" b="1" dirty="0" smtClean="0">
              <a:cs typeface="Arial" panose="020B0604020202020204" pitchFamily="34" charset="0"/>
            </a:endParaRPr>
          </a:p>
          <a:p>
            <a:r>
              <a:rPr lang="en-MY" sz="2000" b="1" dirty="0">
                <a:cs typeface="Arial" panose="020B0604020202020204" pitchFamily="34" charset="0"/>
              </a:rPr>
              <a:t>	</a:t>
            </a:r>
            <a:r>
              <a:rPr lang="en-MY" sz="2000" b="1" dirty="0" smtClean="0">
                <a:cs typeface="Arial" panose="020B0604020202020204" pitchFamily="34" charset="0"/>
              </a:rPr>
              <a:t>		      </a:t>
            </a:r>
            <a:r>
              <a:rPr lang="en-MY" sz="2000" b="1" dirty="0" err="1" smtClean="0">
                <a:cs typeface="Arial" panose="020B0604020202020204" pitchFamily="34" charset="0"/>
              </a:rPr>
              <a:t>Vokasional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(DV 44)</a:t>
            </a: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MY" sz="2000" b="1" dirty="0" err="1" smtClean="0"/>
              <a:t>Bilik</a:t>
            </a:r>
            <a:r>
              <a:rPr lang="en-MY" sz="2000" b="1" dirty="0" smtClean="0"/>
              <a:t> 		:</a:t>
            </a:r>
            <a:r>
              <a:rPr lang="en-MY" sz="2000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 </a:t>
            </a:r>
            <a:r>
              <a:rPr lang="en-MY" sz="2000" b="1" dirty="0" err="1"/>
              <a:t>Makmal</a:t>
            </a:r>
            <a:r>
              <a:rPr lang="en-MY" sz="2000" b="1" dirty="0"/>
              <a:t> MCS </a:t>
            </a:r>
            <a:r>
              <a:rPr lang="en-MY" sz="2000" b="1" dirty="0" smtClean="0"/>
              <a:t>1</a:t>
            </a:r>
            <a:endParaRPr lang="en-MY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</a:endParaRP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MY" sz="2000" b="1" dirty="0"/>
              <a:t>No. </a:t>
            </a:r>
            <a:r>
              <a:rPr lang="en-MY" sz="2000" b="1" dirty="0" err="1" smtClean="0"/>
              <a:t>Telefon</a:t>
            </a:r>
            <a:r>
              <a:rPr lang="en-MY" sz="2000" b="1" dirty="0" smtClean="0"/>
              <a:t> 	: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045087800  </a:t>
            </a:r>
            <a:r>
              <a:rPr lang="en-US" sz="2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samb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:2227</a:t>
            </a:r>
          </a:p>
          <a:p>
            <a:pPr lvl="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id-ID" sz="2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</a:endParaRP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010" y="4567818"/>
            <a:ext cx="6120000" cy="3735968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579570" y="6013867"/>
            <a:ext cx="5400000" cy="2403922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lvl="0" defTabSz="800100">
              <a:spcBef>
                <a:spcPct val="0"/>
              </a:spcBef>
              <a:spcAft>
                <a:spcPct val="35000"/>
              </a:spcAft>
            </a:pPr>
            <a:r>
              <a:rPr lang="en-MY" sz="2000" b="1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Nama </a:t>
            </a:r>
            <a:r>
              <a:rPr lang="en-MY" sz="2000" b="1" kern="12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Penuh</a:t>
            </a:r>
            <a:r>
              <a:rPr lang="en-MY" sz="2000" b="1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	</a:t>
            </a:r>
            <a:r>
              <a:rPr lang="en-MY" sz="2000" b="1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:</a:t>
            </a:r>
            <a:endParaRPr lang="en-MY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</a:endParaRPr>
          </a:p>
          <a:p>
            <a:r>
              <a:rPr lang="en-MY" sz="2000" b="1" dirty="0" err="1" smtClean="0">
                <a:cs typeface="Arial" panose="020B0604020202020204" pitchFamily="34" charset="0"/>
              </a:rPr>
              <a:t>Jawatan</a:t>
            </a:r>
            <a:r>
              <a:rPr lang="en-MY" sz="2000" b="1" dirty="0">
                <a:cs typeface="Arial" panose="020B0604020202020204" pitchFamily="34" charset="0"/>
              </a:rPr>
              <a:t>		 </a:t>
            </a:r>
            <a:r>
              <a:rPr lang="en-MY" sz="2000" b="1" dirty="0" smtClean="0">
                <a:cs typeface="Arial" panose="020B0604020202020204" pitchFamily="34" charset="0"/>
              </a:rPr>
              <a:t>   : </a:t>
            </a:r>
            <a:r>
              <a:rPr lang="en-MY" sz="2000" b="1" dirty="0" err="1" smtClean="0">
                <a:cs typeface="Arial" panose="020B0604020202020204" pitchFamily="34" charset="0"/>
              </a:rPr>
              <a:t>Pegawai</a:t>
            </a:r>
            <a:r>
              <a:rPr lang="en-MY" sz="2000" b="1" dirty="0" smtClean="0">
                <a:cs typeface="Arial" panose="020B0604020202020204" pitchFamily="34" charset="0"/>
              </a:rPr>
              <a:t> </a:t>
            </a:r>
            <a:r>
              <a:rPr lang="en-MY" sz="2000" b="1" dirty="0" err="1" smtClean="0">
                <a:cs typeface="Arial" panose="020B0604020202020204" pitchFamily="34" charset="0"/>
              </a:rPr>
              <a:t>Latihan</a:t>
            </a:r>
            <a:r>
              <a:rPr lang="en-MY" sz="2000" b="1" dirty="0" smtClean="0">
                <a:cs typeface="Arial" panose="020B0604020202020204" pitchFamily="34" charset="0"/>
              </a:rPr>
              <a:t> </a:t>
            </a:r>
          </a:p>
          <a:p>
            <a:r>
              <a:rPr lang="en-MY" sz="2000" b="1" dirty="0" smtClean="0">
                <a:cs typeface="Arial" panose="020B0604020202020204" pitchFamily="34" charset="0"/>
              </a:rPr>
              <a:t>			      </a:t>
            </a:r>
            <a:r>
              <a:rPr lang="en-MY" sz="2000" b="1" dirty="0" err="1" smtClean="0">
                <a:cs typeface="Arial" panose="020B0604020202020204" pitchFamily="34" charset="0"/>
              </a:rPr>
              <a:t>Vokasional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 (DV   )</a:t>
            </a: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MY" sz="2000" b="1" dirty="0" err="1" smtClean="0"/>
              <a:t>Bilik</a:t>
            </a:r>
            <a:r>
              <a:rPr lang="en-MY" sz="2000" b="1" dirty="0" smtClean="0"/>
              <a:t> 		:</a:t>
            </a:r>
            <a:r>
              <a:rPr lang="en-MY" sz="2000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 </a:t>
            </a: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MY" sz="2000" b="1" dirty="0" smtClean="0"/>
              <a:t>No</a:t>
            </a:r>
            <a:r>
              <a:rPr lang="en-MY" sz="2000" b="1" dirty="0"/>
              <a:t>. </a:t>
            </a:r>
            <a:r>
              <a:rPr lang="en-MY" sz="2000" b="1" dirty="0" err="1" smtClean="0"/>
              <a:t>Telefon</a:t>
            </a:r>
            <a:r>
              <a:rPr lang="en-MY" sz="2000" b="1" dirty="0" smtClean="0"/>
              <a:t> 	:            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samb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  <a:endParaRPr lang="id-ID" sz="2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64173" y="4760012"/>
            <a:ext cx="6551673" cy="1200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401" b="1" dirty="0">
                <a:latin typeface="Algerian" panose="04020705040A02060702" pitchFamily="82" charset="0"/>
              </a:rPr>
              <a:t>BAHAGIAN TEKNOLOGI KEJURUTERAAN </a:t>
            </a:r>
            <a:r>
              <a:rPr lang="en-MY" sz="2401" b="1" dirty="0" smtClean="0">
                <a:latin typeface="Algerian" panose="04020705040A02060702" pitchFamily="82" charset="0"/>
              </a:rPr>
              <a:t>PEMBUATAN</a:t>
            </a:r>
            <a:endParaRPr lang="en-MY" sz="2401" b="1" dirty="0">
              <a:latin typeface="Algerian" panose="04020705040A02060702" pitchFamily="82" charset="0"/>
            </a:endParaRPr>
          </a:p>
          <a:p>
            <a:pPr algn="ctr"/>
            <a:r>
              <a:rPr lang="en-MY" sz="2401" b="1" dirty="0">
                <a:latin typeface="Algerian" panose="04020705040A02060702" pitchFamily="82" charset="0"/>
              </a:rPr>
              <a:t>(</a:t>
            </a:r>
            <a:r>
              <a:rPr lang="en-MY" sz="2401" b="1" dirty="0" err="1">
                <a:latin typeface="Algerian" panose="04020705040A02060702" pitchFamily="82" charset="0"/>
              </a:rPr>
              <a:t>Zon</a:t>
            </a:r>
            <a:r>
              <a:rPr lang="en-MY" sz="2401" b="1" dirty="0">
                <a:latin typeface="Algerian" panose="04020705040A02060702" pitchFamily="82" charset="0"/>
              </a:rPr>
              <a:t> </a:t>
            </a:r>
            <a:r>
              <a:rPr lang="en-MY" sz="2401" b="1" dirty="0" smtClean="0">
                <a:latin typeface="Algerian" panose="04020705040A02060702" pitchFamily="82" charset="0"/>
              </a:rPr>
              <a:t>KITAKYUSHU)</a:t>
            </a:r>
            <a:endParaRPr lang="en-MY" sz="2401" dirty="0">
              <a:latin typeface="Algerian" panose="04020705040A02060702" pitchFamily="82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779002" y="2304372"/>
            <a:ext cx="1684739" cy="1893715"/>
            <a:chOff x="4779002" y="2304372"/>
            <a:chExt cx="1684739" cy="1893715"/>
          </a:xfrm>
        </p:grpSpPr>
        <p:sp>
          <p:nvSpPr>
            <p:cNvPr id="10" name="Rectangle 9"/>
            <p:cNvSpPr/>
            <p:nvPr/>
          </p:nvSpPr>
          <p:spPr>
            <a:xfrm>
              <a:off x="4779002" y="2304372"/>
              <a:ext cx="1684739" cy="189371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sz="1799"/>
            </a:p>
          </p:txBody>
        </p:sp>
        <p:pic>
          <p:nvPicPr>
            <p:cNvPr id="30" name="Picture 29"/>
            <p:cNvPicPr>
              <a:picLocks noChangeAspect="1"/>
            </p:cNvPicPr>
            <p:nvPr/>
          </p:nvPicPr>
          <p:blipFill rotWithShape="1">
            <a:blip r:embed="rId3"/>
            <a:srcRect l="4308" t="2650" b="1773"/>
            <a:stretch/>
          </p:blipFill>
          <p:spPr>
            <a:xfrm>
              <a:off x="4902915" y="2416951"/>
              <a:ext cx="1436915" cy="1620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grpSp>
        <p:nvGrpSpPr>
          <p:cNvPr id="12" name="Group 11"/>
          <p:cNvGrpSpPr/>
          <p:nvPr/>
        </p:nvGrpSpPr>
        <p:grpSpPr>
          <a:xfrm>
            <a:off x="4779001" y="6335098"/>
            <a:ext cx="1684739" cy="1893715"/>
            <a:chOff x="4779002" y="2304372"/>
            <a:chExt cx="1684739" cy="1893715"/>
          </a:xfrm>
        </p:grpSpPr>
        <p:sp>
          <p:nvSpPr>
            <p:cNvPr id="13" name="Rectangle 12"/>
            <p:cNvSpPr/>
            <p:nvPr/>
          </p:nvSpPr>
          <p:spPr>
            <a:xfrm>
              <a:off x="4779002" y="2304372"/>
              <a:ext cx="1684739" cy="189371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sz="1799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3"/>
            <a:srcRect l="4308" t="2650" b="1773"/>
            <a:stretch/>
          </p:blipFill>
          <p:spPr>
            <a:xfrm>
              <a:off x="4902915" y="2416951"/>
              <a:ext cx="1436915" cy="1620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1262456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010" y="504089"/>
            <a:ext cx="6120000" cy="3735968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142826" y="631403"/>
            <a:ext cx="6551673" cy="1200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401" b="1" dirty="0">
                <a:latin typeface="Algerian" panose="04020705040A02060702" pitchFamily="82" charset="0"/>
              </a:rPr>
              <a:t>BAHAGIAN TEKNOLOGI KEJURUTERAAN </a:t>
            </a:r>
            <a:r>
              <a:rPr lang="en-MY" sz="2401" b="1" dirty="0" smtClean="0">
                <a:latin typeface="Algerian" panose="04020705040A02060702" pitchFamily="82" charset="0"/>
              </a:rPr>
              <a:t>KOMPUTER</a:t>
            </a:r>
            <a:endParaRPr lang="en-MY" sz="2401" b="1" dirty="0">
              <a:latin typeface="Algerian" panose="04020705040A02060702" pitchFamily="82" charset="0"/>
            </a:endParaRPr>
          </a:p>
          <a:p>
            <a:pPr algn="ctr"/>
            <a:r>
              <a:rPr lang="en-MY" sz="2401" b="1" dirty="0">
                <a:latin typeface="Algerian" panose="04020705040A02060702" pitchFamily="82" charset="0"/>
              </a:rPr>
              <a:t>(</a:t>
            </a:r>
            <a:r>
              <a:rPr lang="en-MY" sz="2401" b="1" dirty="0" err="1">
                <a:latin typeface="Algerian" panose="04020705040A02060702" pitchFamily="82" charset="0"/>
              </a:rPr>
              <a:t>Zon</a:t>
            </a:r>
            <a:r>
              <a:rPr lang="en-MY" sz="2401" b="1" dirty="0">
                <a:latin typeface="Algerian" panose="04020705040A02060702" pitchFamily="82" charset="0"/>
              </a:rPr>
              <a:t> </a:t>
            </a:r>
            <a:r>
              <a:rPr lang="en-MY" sz="2401" b="1" dirty="0" smtClean="0">
                <a:latin typeface="Algerian" panose="04020705040A02060702" pitchFamily="82" charset="0"/>
              </a:rPr>
              <a:t>YOKOHAMA)</a:t>
            </a:r>
            <a:endParaRPr lang="en-MY" sz="2401" dirty="0">
              <a:latin typeface="Algerian" panose="04020705040A02060702" pitchFamily="82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79570" y="1950138"/>
            <a:ext cx="5400000" cy="2403922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lvl="0" defTabSz="800100">
              <a:spcBef>
                <a:spcPct val="0"/>
              </a:spcBef>
              <a:spcAft>
                <a:spcPct val="35000"/>
              </a:spcAft>
            </a:pPr>
            <a:r>
              <a:rPr lang="en-MY" sz="2000" b="1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Nama </a:t>
            </a:r>
            <a:r>
              <a:rPr lang="en-MY" sz="2000" b="1" kern="12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Penuh</a:t>
            </a:r>
            <a:r>
              <a:rPr lang="en-MY" sz="2000" b="1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	</a:t>
            </a:r>
            <a:r>
              <a:rPr lang="en-MY" sz="2000" b="1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:</a:t>
            </a:r>
            <a:endParaRPr lang="en-MY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</a:endParaRPr>
          </a:p>
          <a:p>
            <a:r>
              <a:rPr lang="en-MY" sz="2000" b="1" dirty="0" err="1" smtClean="0">
                <a:cs typeface="Arial" panose="020B0604020202020204" pitchFamily="34" charset="0"/>
              </a:rPr>
              <a:t>Jawatan</a:t>
            </a:r>
            <a:r>
              <a:rPr lang="en-MY" sz="2000" b="1" dirty="0">
                <a:cs typeface="Arial" panose="020B0604020202020204" pitchFamily="34" charset="0"/>
              </a:rPr>
              <a:t>		 </a:t>
            </a:r>
            <a:r>
              <a:rPr lang="en-MY" sz="2000" b="1" dirty="0" smtClean="0">
                <a:cs typeface="Arial" panose="020B0604020202020204" pitchFamily="34" charset="0"/>
              </a:rPr>
              <a:t>   : </a:t>
            </a:r>
            <a:r>
              <a:rPr lang="en-MY" sz="2000" b="1" dirty="0" err="1">
                <a:cs typeface="Arial" panose="020B0604020202020204" pitchFamily="34" charset="0"/>
              </a:rPr>
              <a:t>Pegawai</a:t>
            </a:r>
            <a:r>
              <a:rPr lang="en-MY" sz="2000" b="1" dirty="0">
                <a:cs typeface="Arial" panose="020B0604020202020204" pitchFamily="34" charset="0"/>
              </a:rPr>
              <a:t> </a:t>
            </a:r>
            <a:r>
              <a:rPr lang="en-MY" sz="2000" b="1" dirty="0" err="1">
                <a:cs typeface="Arial" panose="020B0604020202020204" pitchFamily="34" charset="0"/>
              </a:rPr>
              <a:t>Latihan</a:t>
            </a:r>
            <a:r>
              <a:rPr lang="en-MY" sz="2000" b="1" dirty="0">
                <a:cs typeface="Arial" panose="020B0604020202020204" pitchFamily="34" charset="0"/>
              </a:rPr>
              <a:t> </a:t>
            </a:r>
            <a:endParaRPr lang="en-MY" sz="2000" b="1" dirty="0" smtClean="0">
              <a:cs typeface="Arial" panose="020B0604020202020204" pitchFamily="34" charset="0"/>
            </a:endParaRPr>
          </a:p>
          <a:p>
            <a:r>
              <a:rPr lang="en-MY" sz="2000" b="1" dirty="0">
                <a:cs typeface="Arial" panose="020B0604020202020204" pitchFamily="34" charset="0"/>
              </a:rPr>
              <a:t>	</a:t>
            </a:r>
            <a:r>
              <a:rPr lang="en-MY" sz="2000" b="1" dirty="0" smtClean="0">
                <a:cs typeface="Arial" panose="020B0604020202020204" pitchFamily="34" charset="0"/>
              </a:rPr>
              <a:t>		      </a:t>
            </a:r>
            <a:r>
              <a:rPr lang="en-MY" sz="2000" b="1" dirty="0" err="1" smtClean="0">
                <a:cs typeface="Arial" panose="020B0604020202020204" pitchFamily="34" charset="0"/>
              </a:rPr>
              <a:t>Vokasional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(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DV)</a:t>
            </a:r>
            <a:endParaRPr lang="en-US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MY" sz="2000" b="1" dirty="0" err="1" smtClean="0"/>
              <a:t>Bilik</a:t>
            </a:r>
            <a:r>
              <a:rPr lang="en-MY" sz="2000" b="1" dirty="0" smtClean="0"/>
              <a:t> 		:</a:t>
            </a:r>
            <a:r>
              <a:rPr lang="en-MY" sz="2000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 </a:t>
            </a: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MY" sz="2000" b="1" dirty="0"/>
              <a:t>No. </a:t>
            </a:r>
            <a:r>
              <a:rPr lang="en-MY" sz="2000" b="1" dirty="0" err="1" smtClean="0"/>
              <a:t>Telefon</a:t>
            </a:r>
            <a:r>
              <a:rPr lang="en-MY" sz="2000" b="1" dirty="0" smtClean="0"/>
              <a:t> 	: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samb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  <a:endParaRPr lang="id-ID" sz="2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</a:endParaRP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010" y="4567818"/>
            <a:ext cx="6120000" cy="3735968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579570" y="6013867"/>
            <a:ext cx="5400000" cy="2403922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lvl="0" defTabSz="800100">
              <a:spcBef>
                <a:spcPct val="0"/>
              </a:spcBef>
              <a:spcAft>
                <a:spcPct val="35000"/>
              </a:spcAft>
            </a:pPr>
            <a:r>
              <a:rPr lang="en-MY" sz="2000" b="1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Nama </a:t>
            </a:r>
            <a:r>
              <a:rPr lang="en-MY" sz="2000" b="1" kern="12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Penuh</a:t>
            </a:r>
            <a:r>
              <a:rPr lang="en-MY" sz="2000" b="1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	</a:t>
            </a:r>
            <a:r>
              <a:rPr lang="en-MY" sz="2000" b="1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:</a:t>
            </a:r>
            <a:endParaRPr lang="en-MY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</a:endParaRPr>
          </a:p>
          <a:p>
            <a:r>
              <a:rPr lang="en-MY" sz="2000" b="1" dirty="0" err="1" smtClean="0">
                <a:cs typeface="Arial" panose="020B0604020202020204" pitchFamily="34" charset="0"/>
              </a:rPr>
              <a:t>Jawatan</a:t>
            </a:r>
            <a:r>
              <a:rPr lang="en-MY" sz="2000" b="1" dirty="0">
                <a:cs typeface="Arial" panose="020B0604020202020204" pitchFamily="34" charset="0"/>
              </a:rPr>
              <a:t>		 </a:t>
            </a:r>
            <a:r>
              <a:rPr lang="en-MY" sz="2000" b="1" dirty="0" smtClean="0">
                <a:cs typeface="Arial" panose="020B0604020202020204" pitchFamily="34" charset="0"/>
              </a:rPr>
              <a:t>   : </a:t>
            </a:r>
            <a:r>
              <a:rPr lang="en-MY" sz="2000" b="1" dirty="0" err="1" smtClean="0">
                <a:cs typeface="Arial" panose="020B0604020202020204" pitchFamily="34" charset="0"/>
              </a:rPr>
              <a:t>Pegawai</a:t>
            </a:r>
            <a:r>
              <a:rPr lang="en-MY" sz="2000" b="1" dirty="0" smtClean="0">
                <a:cs typeface="Arial" panose="020B0604020202020204" pitchFamily="34" charset="0"/>
              </a:rPr>
              <a:t> </a:t>
            </a:r>
            <a:r>
              <a:rPr lang="en-MY" sz="2000" b="1" dirty="0" err="1" smtClean="0">
                <a:cs typeface="Arial" panose="020B0604020202020204" pitchFamily="34" charset="0"/>
              </a:rPr>
              <a:t>Latihan</a:t>
            </a:r>
            <a:r>
              <a:rPr lang="en-MY" sz="2000" b="1" dirty="0" smtClean="0">
                <a:cs typeface="Arial" panose="020B0604020202020204" pitchFamily="34" charset="0"/>
              </a:rPr>
              <a:t> </a:t>
            </a:r>
          </a:p>
          <a:p>
            <a:r>
              <a:rPr lang="en-MY" sz="2000" b="1" dirty="0" smtClean="0">
                <a:cs typeface="Arial" panose="020B0604020202020204" pitchFamily="34" charset="0"/>
              </a:rPr>
              <a:t>			      </a:t>
            </a:r>
            <a:r>
              <a:rPr lang="en-MY" sz="2000" b="1" dirty="0" err="1" smtClean="0">
                <a:cs typeface="Arial" panose="020B0604020202020204" pitchFamily="34" charset="0"/>
              </a:rPr>
              <a:t>Vokasional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 (DV   )</a:t>
            </a: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MY" sz="2000" b="1" dirty="0" err="1" smtClean="0"/>
              <a:t>Bilik</a:t>
            </a:r>
            <a:r>
              <a:rPr lang="en-MY" sz="2000" b="1" dirty="0" smtClean="0"/>
              <a:t> 		:</a:t>
            </a:r>
            <a:r>
              <a:rPr lang="en-MY" sz="2000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 </a:t>
            </a: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MY" sz="2000" b="1" dirty="0" smtClean="0"/>
              <a:t>No</a:t>
            </a:r>
            <a:r>
              <a:rPr lang="en-MY" sz="2000" b="1" dirty="0"/>
              <a:t>. </a:t>
            </a:r>
            <a:r>
              <a:rPr lang="en-MY" sz="2000" b="1" dirty="0" err="1" smtClean="0"/>
              <a:t>Telefon</a:t>
            </a:r>
            <a:r>
              <a:rPr lang="en-MY" sz="2000" b="1" dirty="0" smtClean="0"/>
              <a:t> 	:            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samb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  <a:endParaRPr lang="id-ID" sz="2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64173" y="4760012"/>
            <a:ext cx="6551673" cy="1200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401" b="1" dirty="0">
                <a:latin typeface="Algerian" panose="04020705040A02060702" pitchFamily="82" charset="0"/>
              </a:rPr>
              <a:t>BAHAGIAN TEKNOLOGI KEJURUTERAAN </a:t>
            </a:r>
            <a:r>
              <a:rPr lang="en-MY" sz="2401" b="1" dirty="0" smtClean="0">
                <a:latin typeface="Algerian" panose="04020705040A02060702" pitchFamily="82" charset="0"/>
              </a:rPr>
              <a:t>ELEKTRONIK</a:t>
            </a:r>
            <a:endParaRPr lang="en-MY" sz="2401" b="1" dirty="0">
              <a:latin typeface="Algerian" panose="04020705040A02060702" pitchFamily="82" charset="0"/>
            </a:endParaRPr>
          </a:p>
          <a:p>
            <a:pPr algn="ctr"/>
            <a:r>
              <a:rPr lang="en-MY" sz="2401" b="1" dirty="0">
                <a:latin typeface="Algerian" panose="04020705040A02060702" pitchFamily="82" charset="0"/>
              </a:rPr>
              <a:t>(</a:t>
            </a:r>
            <a:r>
              <a:rPr lang="en-MY" sz="2401" b="1" dirty="0" err="1">
                <a:latin typeface="Algerian" panose="04020705040A02060702" pitchFamily="82" charset="0"/>
              </a:rPr>
              <a:t>Zon</a:t>
            </a:r>
            <a:r>
              <a:rPr lang="en-MY" sz="2401" b="1" dirty="0">
                <a:latin typeface="Algerian" panose="04020705040A02060702" pitchFamily="82" charset="0"/>
              </a:rPr>
              <a:t> </a:t>
            </a:r>
            <a:r>
              <a:rPr lang="en-MY" sz="2401" b="1" dirty="0" smtClean="0">
                <a:latin typeface="Algerian" panose="04020705040A02060702" pitchFamily="82" charset="0"/>
              </a:rPr>
              <a:t>NAGOYA)</a:t>
            </a:r>
            <a:endParaRPr lang="en-MY" sz="2401" dirty="0">
              <a:latin typeface="Algerian" panose="04020705040A02060702" pitchFamily="82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797480" y="2264156"/>
            <a:ext cx="1684739" cy="1893715"/>
            <a:chOff x="4779002" y="2304372"/>
            <a:chExt cx="1684739" cy="1893715"/>
          </a:xfrm>
        </p:grpSpPr>
        <p:sp>
          <p:nvSpPr>
            <p:cNvPr id="12" name="Rectangle 11"/>
            <p:cNvSpPr/>
            <p:nvPr/>
          </p:nvSpPr>
          <p:spPr>
            <a:xfrm>
              <a:off x="4779002" y="2304372"/>
              <a:ext cx="1684739" cy="189371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sz="1799"/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3"/>
            <a:srcRect l="4308" t="2650" b="1773"/>
            <a:stretch/>
          </p:blipFill>
          <p:spPr>
            <a:xfrm>
              <a:off x="4902915" y="2416951"/>
              <a:ext cx="1436915" cy="1620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grpSp>
        <p:nvGrpSpPr>
          <p:cNvPr id="14" name="Group 13"/>
          <p:cNvGrpSpPr/>
          <p:nvPr/>
        </p:nvGrpSpPr>
        <p:grpSpPr>
          <a:xfrm>
            <a:off x="4779001" y="6335098"/>
            <a:ext cx="1684739" cy="1893715"/>
            <a:chOff x="4779002" y="2304372"/>
            <a:chExt cx="1684739" cy="1893715"/>
          </a:xfrm>
        </p:grpSpPr>
        <p:sp>
          <p:nvSpPr>
            <p:cNvPr id="15" name="Rectangle 14"/>
            <p:cNvSpPr/>
            <p:nvPr/>
          </p:nvSpPr>
          <p:spPr>
            <a:xfrm>
              <a:off x="4779002" y="2304372"/>
              <a:ext cx="1684739" cy="189371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sz="1799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3"/>
            <a:srcRect l="4308" t="2650" b="1773"/>
            <a:stretch/>
          </p:blipFill>
          <p:spPr>
            <a:xfrm>
              <a:off x="4902915" y="2416951"/>
              <a:ext cx="1436915" cy="1620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2248596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010" y="504089"/>
            <a:ext cx="6120000" cy="3735968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142826" y="631403"/>
            <a:ext cx="6551673" cy="831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401" b="1" dirty="0">
                <a:latin typeface="Algerian" panose="04020705040A02060702" pitchFamily="82" charset="0"/>
              </a:rPr>
              <a:t>BAHAGIAN </a:t>
            </a:r>
            <a:r>
              <a:rPr lang="en-MY" sz="2401" b="1" dirty="0" smtClean="0">
                <a:latin typeface="Algerian" panose="04020705040A02060702" pitchFamily="82" charset="0"/>
              </a:rPr>
              <a:t>PENGAJIAN AM</a:t>
            </a:r>
            <a:endParaRPr lang="en-MY" sz="2401" b="1" dirty="0">
              <a:latin typeface="Algerian" panose="04020705040A02060702" pitchFamily="82" charset="0"/>
            </a:endParaRPr>
          </a:p>
          <a:p>
            <a:pPr algn="ctr"/>
            <a:r>
              <a:rPr lang="en-MY" sz="2401" b="1" dirty="0">
                <a:latin typeface="Algerian" panose="04020705040A02060702" pitchFamily="82" charset="0"/>
              </a:rPr>
              <a:t>(</a:t>
            </a:r>
            <a:r>
              <a:rPr lang="en-MY" sz="2401" b="1" dirty="0" err="1">
                <a:latin typeface="Algerian" panose="04020705040A02060702" pitchFamily="82" charset="0"/>
              </a:rPr>
              <a:t>Zon</a:t>
            </a:r>
            <a:r>
              <a:rPr lang="en-MY" sz="2401" b="1" dirty="0">
                <a:latin typeface="Algerian" panose="04020705040A02060702" pitchFamily="82" charset="0"/>
              </a:rPr>
              <a:t> </a:t>
            </a:r>
            <a:r>
              <a:rPr lang="en-MY" sz="2401" b="1" dirty="0" smtClean="0">
                <a:latin typeface="Algerian" panose="04020705040A02060702" pitchFamily="82" charset="0"/>
              </a:rPr>
              <a:t>TOYOHASI)</a:t>
            </a:r>
            <a:endParaRPr lang="en-MY" sz="2401" dirty="0">
              <a:latin typeface="Algerian" panose="04020705040A02060702" pitchFamily="82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79570" y="1950138"/>
            <a:ext cx="5400000" cy="2403922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lvl="0" defTabSz="800100">
              <a:spcBef>
                <a:spcPct val="0"/>
              </a:spcBef>
              <a:spcAft>
                <a:spcPct val="35000"/>
              </a:spcAft>
            </a:pPr>
            <a:r>
              <a:rPr lang="en-MY" sz="2000" b="1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Nama </a:t>
            </a:r>
            <a:r>
              <a:rPr lang="en-MY" sz="2000" b="1" kern="12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Penuh</a:t>
            </a:r>
            <a:r>
              <a:rPr lang="en-MY" sz="2000" b="1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	</a:t>
            </a:r>
            <a:r>
              <a:rPr lang="en-MY" sz="2000" b="1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:</a:t>
            </a:r>
            <a:endParaRPr lang="en-MY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</a:endParaRPr>
          </a:p>
          <a:p>
            <a:r>
              <a:rPr lang="en-MY" sz="2000" b="1" dirty="0" err="1" smtClean="0">
                <a:cs typeface="Arial" panose="020B0604020202020204" pitchFamily="34" charset="0"/>
              </a:rPr>
              <a:t>Jawatan</a:t>
            </a:r>
            <a:r>
              <a:rPr lang="en-MY" sz="2000" b="1" dirty="0">
                <a:cs typeface="Arial" panose="020B0604020202020204" pitchFamily="34" charset="0"/>
              </a:rPr>
              <a:t>		 </a:t>
            </a:r>
            <a:r>
              <a:rPr lang="en-MY" sz="2000" b="1" dirty="0" smtClean="0">
                <a:cs typeface="Arial" panose="020B0604020202020204" pitchFamily="34" charset="0"/>
              </a:rPr>
              <a:t>   : </a:t>
            </a:r>
            <a:r>
              <a:rPr lang="en-MY" sz="2000" b="1" dirty="0" err="1">
                <a:cs typeface="Arial" panose="020B0604020202020204" pitchFamily="34" charset="0"/>
              </a:rPr>
              <a:t>Pegawai</a:t>
            </a:r>
            <a:r>
              <a:rPr lang="en-MY" sz="2000" b="1" dirty="0">
                <a:cs typeface="Arial" panose="020B0604020202020204" pitchFamily="34" charset="0"/>
              </a:rPr>
              <a:t> </a:t>
            </a:r>
            <a:r>
              <a:rPr lang="en-MY" sz="2000" b="1" dirty="0" err="1">
                <a:cs typeface="Arial" panose="020B0604020202020204" pitchFamily="34" charset="0"/>
              </a:rPr>
              <a:t>Latihan</a:t>
            </a:r>
            <a:r>
              <a:rPr lang="en-MY" sz="2000" b="1" dirty="0">
                <a:cs typeface="Arial" panose="020B0604020202020204" pitchFamily="34" charset="0"/>
              </a:rPr>
              <a:t> </a:t>
            </a:r>
            <a:endParaRPr lang="en-MY" sz="2000" b="1" dirty="0" smtClean="0">
              <a:cs typeface="Arial" panose="020B0604020202020204" pitchFamily="34" charset="0"/>
            </a:endParaRPr>
          </a:p>
          <a:p>
            <a:r>
              <a:rPr lang="en-MY" sz="2000" b="1" dirty="0">
                <a:cs typeface="Arial" panose="020B0604020202020204" pitchFamily="34" charset="0"/>
              </a:rPr>
              <a:t>	</a:t>
            </a:r>
            <a:r>
              <a:rPr lang="en-MY" sz="2000" b="1" dirty="0" smtClean="0">
                <a:cs typeface="Arial" panose="020B0604020202020204" pitchFamily="34" charset="0"/>
              </a:rPr>
              <a:t>		      </a:t>
            </a:r>
            <a:r>
              <a:rPr lang="en-MY" sz="2000" b="1" dirty="0" err="1" smtClean="0">
                <a:cs typeface="Arial" panose="020B0604020202020204" pitchFamily="34" charset="0"/>
              </a:rPr>
              <a:t>Vokasional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(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DV)</a:t>
            </a:r>
            <a:endParaRPr lang="en-US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MY" sz="2000" b="1" dirty="0" err="1" smtClean="0"/>
              <a:t>Bilik</a:t>
            </a:r>
            <a:r>
              <a:rPr lang="en-MY" sz="2000" b="1" dirty="0" smtClean="0"/>
              <a:t> 		:</a:t>
            </a:r>
            <a:r>
              <a:rPr lang="en-MY" sz="2000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 </a:t>
            </a: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MY" sz="2000" b="1" dirty="0"/>
              <a:t>No. </a:t>
            </a:r>
            <a:r>
              <a:rPr lang="en-MY" sz="2000" b="1" dirty="0" err="1" smtClean="0"/>
              <a:t>Telefon</a:t>
            </a:r>
            <a:r>
              <a:rPr lang="en-MY" sz="2000" b="1" dirty="0" smtClean="0"/>
              <a:t> 	: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samb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  <a:endParaRPr lang="id-ID" sz="2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</a:endParaRP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010" y="4567818"/>
            <a:ext cx="6120000" cy="3735968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579570" y="6013867"/>
            <a:ext cx="5400000" cy="2403922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lvl="0" defTabSz="800100">
              <a:spcBef>
                <a:spcPct val="0"/>
              </a:spcBef>
              <a:spcAft>
                <a:spcPct val="35000"/>
              </a:spcAft>
            </a:pPr>
            <a:r>
              <a:rPr lang="en-MY" sz="2000" b="1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Nama </a:t>
            </a:r>
            <a:r>
              <a:rPr lang="en-MY" sz="2000" b="1" kern="12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Penuh</a:t>
            </a:r>
            <a:r>
              <a:rPr lang="en-MY" sz="2000" b="1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	</a:t>
            </a:r>
            <a:r>
              <a:rPr lang="en-MY" sz="2000" b="1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:</a:t>
            </a:r>
            <a:endParaRPr lang="en-MY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</a:endParaRPr>
          </a:p>
          <a:p>
            <a:r>
              <a:rPr lang="en-MY" sz="2000" b="1" dirty="0" err="1" smtClean="0">
                <a:cs typeface="Arial" panose="020B0604020202020204" pitchFamily="34" charset="0"/>
              </a:rPr>
              <a:t>Jawatan</a:t>
            </a:r>
            <a:r>
              <a:rPr lang="en-MY" sz="2000" b="1" dirty="0">
                <a:cs typeface="Arial" panose="020B0604020202020204" pitchFamily="34" charset="0"/>
              </a:rPr>
              <a:t>		 </a:t>
            </a:r>
            <a:r>
              <a:rPr lang="en-MY" sz="2000" b="1" dirty="0" smtClean="0">
                <a:cs typeface="Arial" panose="020B0604020202020204" pitchFamily="34" charset="0"/>
              </a:rPr>
              <a:t>   : </a:t>
            </a:r>
            <a:r>
              <a:rPr lang="en-MY" sz="2000" b="1" dirty="0" err="1" smtClean="0">
                <a:cs typeface="Arial" panose="020B0604020202020204" pitchFamily="34" charset="0"/>
              </a:rPr>
              <a:t>Pegawai</a:t>
            </a:r>
            <a:r>
              <a:rPr lang="en-MY" sz="2000" b="1" dirty="0" smtClean="0">
                <a:cs typeface="Arial" panose="020B0604020202020204" pitchFamily="34" charset="0"/>
              </a:rPr>
              <a:t> </a:t>
            </a:r>
            <a:r>
              <a:rPr lang="en-MY" sz="2000" b="1" dirty="0" err="1" smtClean="0">
                <a:cs typeface="Arial" panose="020B0604020202020204" pitchFamily="34" charset="0"/>
              </a:rPr>
              <a:t>Latihan</a:t>
            </a:r>
            <a:r>
              <a:rPr lang="en-MY" sz="2000" b="1" dirty="0" smtClean="0">
                <a:cs typeface="Arial" panose="020B0604020202020204" pitchFamily="34" charset="0"/>
              </a:rPr>
              <a:t> </a:t>
            </a:r>
          </a:p>
          <a:p>
            <a:r>
              <a:rPr lang="en-MY" sz="2000" b="1" dirty="0" smtClean="0">
                <a:cs typeface="Arial" panose="020B0604020202020204" pitchFamily="34" charset="0"/>
              </a:rPr>
              <a:t>			      </a:t>
            </a:r>
            <a:r>
              <a:rPr lang="en-MY" sz="2000" b="1" dirty="0" err="1" smtClean="0">
                <a:cs typeface="Arial" panose="020B0604020202020204" pitchFamily="34" charset="0"/>
              </a:rPr>
              <a:t>Vokasional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 (DV   )</a:t>
            </a: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MY" sz="2000" b="1" dirty="0" err="1" smtClean="0"/>
              <a:t>Bilik</a:t>
            </a:r>
            <a:r>
              <a:rPr lang="en-MY" sz="2000" b="1" dirty="0" smtClean="0"/>
              <a:t> 		:</a:t>
            </a:r>
            <a:r>
              <a:rPr lang="en-MY" sz="2000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 </a:t>
            </a: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MY" sz="2000" b="1" dirty="0" smtClean="0"/>
              <a:t>No</a:t>
            </a:r>
            <a:r>
              <a:rPr lang="en-MY" sz="2000" b="1" dirty="0"/>
              <a:t>. </a:t>
            </a:r>
            <a:r>
              <a:rPr lang="en-MY" sz="2000" b="1" dirty="0" err="1" smtClean="0"/>
              <a:t>Telefon</a:t>
            </a:r>
            <a:r>
              <a:rPr lang="en-MY" sz="2000" b="1" dirty="0" smtClean="0"/>
              <a:t> 	:            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samb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  <a:endParaRPr lang="id-ID" sz="2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64173" y="4760012"/>
            <a:ext cx="6551673" cy="1200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401" b="1" dirty="0">
                <a:latin typeface="Algerian" panose="04020705040A02060702" pitchFamily="82" charset="0"/>
              </a:rPr>
              <a:t>BAHAGIAN </a:t>
            </a:r>
            <a:r>
              <a:rPr lang="en-MY" sz="2401" b="1" dirty="0" smtClean="0">
                <a:latin typeface="Algerian" panose="04020705040A02060702" pitchFamily="82" charset="0"/>
              </a:rPr>
              <a:t>PUSAT SUMBER &amp; </a:t>
            </a:r>
          </a:p>
          <a:p>
            <a:pPr algn="ctr"/>
            <a:r>
              <a:rPr lang="en-MY" sz="2401" b="1" dirty="0" smtClean="0">
                <a:latin typeface="Algerian" panose="04020705040A02060702" pitchFamily="82" charset="0"/>
              </a:rPr>
              <a:t>MULTIMEDIA</a:t>
            </a:r>
            <a:endParaRPr lang="en-MY" sz="2401" b="1" dirty="0">
              <a:latin typeface="Algerian" panose="04020705040A02060702" pitchFamily="82" charset="0"/>
            </a:endParaRPr>
          </a:p>
          <a:p>
            <a:pPr algn="ctr"/>
            <a:r>
              <a:rPr lang="en-MY" sz="2401" b="1" dirty="0">
                <a:latin typeface="Algerian" panose="04020705040A02060702" pitchFamily="82" charset="0"/>
              </a:rPr>
              <a:t>(</a:t>
            </a:r>
            <a:r>
              <a:rPr lang="en-MY" sz="2401" b="1" dirty="0" err="1">
                <a:latin typeface="Algerian" panose="04020705040A02060702" pitchFamily="82" charset="0"/>
              </a:rPr>
              <a:t>Zon</a:t>
            </a:r>
            <a:r>
              <a:rPr lang="en-MY" sz="2401" b="1" dirty="0">
                <a:latin typeface="Algerian" panose="04020705040A02060702" pitchFamily="82" charset="0"/>
              </a:rPr>
              <a:t> </a:t>
            </a:r>
            <a:r>
              <a:rPr lang="en-MY" sz="2401" b="1" dirty="0" smtClean="0">
                <a:latin typeface="Algerian" panose="04020705040A02060702" pitchFamily="82" charset="0"/>
              </a:rPr>
              <a:t>MONMA)</a:t>
            </a:r>
            <a:endParaRPr lang="en-MY" sz="2401" dirty="0">
              <a:latin typeface="Algerian" panose="04020705040A02060702" pitchFamily="82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779002" y="2314315"/>
            <a:ext cx="1684739" cy="1893715"/>
            <a:chOff x="4779002" y="2304372"/>
            <a:chExt cx="1684739" cy="1893715"/>
          </a:xfrm>
        </p:grpSpPr>
        <p:sp>
          <p:nvSpPr>
            <p:cNvPr id="11" name="Rectangle 10"/>
            <p:cNvSpPr/>
            <p:nvPr/>
          </p:nvSpPr>
          <p:spPr>
            <a:xfrm>
              <a:off x="4779002" y="2304372"/>
              <a:ext cx="1684739" cy="189371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sz="1799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3"/>
            <a:srcRect l="4308" t="2650" b="1773"/>
            <a:stretch/>
          </p:blipFill>
          <p:spPr>
            <a:xfrm>
              <a:off x="4902915" y="2416951"/>
              <a:ext cx="1436915" cy="1620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grpSp>
        <p:nvGrpSpPr>
          <p:cNvPr id="13" name="Group 12"/>
          <p:cNvGrpSpPr/>
          <p:nvPr/>
        </p:nvGrpSpPr>
        <p:grpSpPr>
          <a:xfrm>
            <a:off x="4779001" y="6335098"/>
            <a:ext cx="1684739" cy="1893715"/>
            <a:chOff x="4779002" y="2304372"/>
            <a:chExt cx="1684739" cy="1893715"/>
          </a:xfrm>
        </p:grpSpPr>
        <p:sp>
          <p:nvSpPr>
            <p:cNvPr id="14" name="Rectangle 13"/>
            <p:cNvSpPr/>
            <p:nvPr/>
          </p:nvSpPr>
          <p:spPr>
            <a:xfrm>
              <a:off x="4779002" y="2304372"/>
              <a:ext cx="1684739" cy="189371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sz="1799"/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/>
            <a:srcRect l="4308" t="2650" b="1773"/>
            <a:stretch/>
          </p:blipFill>
          <p:spPr>
            <a:xfrm>
              <a:off x="4902915" y="2416951"/>
              <a:ext cx="1436915" cy="1620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948592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010" y="504089"/>
            <a:ext cx="6120000" cy="3735968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142826" y="631403"/>
            <a:ext cx="6551673" cy="831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401" b="1" dirty="0">
                <a:latin typeface="Algerian" panose="04020705040A02060702" pitchFamily="82" charset="0"/>
              </a:rPr>
              <a:t>BAHAGIAN </a:t>
            </a:r>
            <a:r>
              <a:rPr lang="en-MY" sz="2401" b="1" dirty="0" smtClean="0">
                <a:latin typeface="Algerian" panose="04020705040A02060702" pitchFamily="82" charset="0"/>
              </a:rPr>
              <a:t>PENGAJIAN AM</a:t>
            </a:r>
            <a:endParaRPr lang="en-MY" sz="2401" b="1" dirty="0">
              <a:latin typeface="Algerian" panose="04020705040A02060702" pitchFamily="82" charset="0"/>
            </a:endParaRPr>
          </a:p>
          <a:p>
            <a:pPr algn="ctr"/>
            <a:r>
              <a:rPr lang="en-MY" sz="2401" b="1" dirty="0">
                <a:latin typeface="Algerian" panose="04020705040A02060702" pitchFamily="82" charset="0"/>
              </a:rPr>
              <a:t>(</a:t>
            </a:r>
            <a:r>
              <a:rPr lang="en-MY" sz="2401" b="1" dirty="0" err="1">
                <a:latin typeface="Algerian" panose="04020705040A02060702" pitchFamily="82" charset="0"/>
              </a:rPr>
              <a:t>Zon</a:t>
            </a:r>
            <a:r>
              <a:rPr lang="en-MY" sz="2401" b="1" dirty="0">
                <a:latin typeface="Algerian" panose="04020705040A02060702" pitchFamily="82" charset="0"/>
              </a:rPr>
              <a:t> </a:t>
            </a:r>
            <a:r>
              <a:rPr lang="en-MY" sz="2401" b="1" dirty="0" smtClean="0">
                <a:latin typeface="Algerian" panose="04020705040A02060702" pitchFamily="82" charset="0"/>
              </a:rPr>
              <a:t>TOYOHASI)</a:t>
            </a:r>
            <a:endParaRPr lang="en-MY" sz="2401" dirty="0">
              <a:latin typeface="Algerian" panose="04020705040A02060702" pitchFamily="82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79570" y="1950138"/>
            <a:ext cx="5400000" cy="2403922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lvl="0" defTabSz="800100">
              <a:spcBef>
                <a:spcPct val="0"/>
              </a:spcBef>
              <a:spcAft>
                <a:spcPct val="35000"/>
              </a:spcAft>
            </a:pPr>
            <a:r>
              <a:rPr lang="en-MY" sz="2000" b="1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Nama </a:t>
            </a:r>
            <a:r>
              <a:rPr lang="en-MY" sz="2000" b="1" kern="12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Penuh</a:t>
            </a:r>
            <a:r>
              <a:rPr lang="en-MY" sz="2000" b="1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	</a:t>
            </a:r>
            <a:r>
              <a:rPr lang="en-MY" sz="2000" b="1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:</a:t>
            </a:r>
            <a:endParaRPr lang="en-MY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</a:endParaRPr>
          </a:p>
          <a:p>
            <a:r>
              <a:rPr lang="en-MY" sz="2000" b="1" dirty="0" err="1" smtClean="0">
                <a:cs typeface="Arial" panose="020B0604020202020204" pitchFamily="34" charset="0"/>
              </a:rPr>
              <a:t>Jawatan</a:t>
            </a:r>
            <a:r>
              <a:rPr lang="en-MY" sz="2000" b="1" dirty="0">
                <a:cs typeface="Arial" panose="020B0604020202020204" pitchFamily="34" charset="0"/>
              </a:rPr>
              <a:t>		 </a:t>
            </a:r>
            <a:r>
              <a:rPr lang="en-MY" sz="2000" b="1" dirty="0" smtClean="0">
                <a:cs typeface="Arial" panose="020B0604020202020204" pitchFamily="34" charset="0"/>
              </a:rPr>
              <a:t>   : </a:t>
            </a:r>
            <a:r>
              <a:rPr lang="en-MY" sz="2000" b="1" dirty="0" err="1">
                <a:cs typeface="Arial" panose="020B0604020202020204" pitchFamily="34" charset="0"/>
              </a:rPr>
              <a:t>Pegawai</a:t>
            </a:r>
            <a:r>
              <a:rPr lang="en-MY" sz="2000" b="1" dirty="0">
                <a:cs typeface="Arial" panose="020B0604020202020204" pitchFamily="34" charset="0"/>
              </a:rPr>
              <a:t> </a:t>
            </a:r>
            <a:r>
              <a:rPr lang="en-MY" sz="2000" b="1" dirty="0" err="1">
                <a:cs typeface="Arial" panose="020B0604020202020204" pitchFamily="34" charset="0"/>
              </a:rPr>
              <a:t>Latihan</a:t>
            </a:r>
            <a:r>
              <a:rPr lang="en-MY" sz="2000" b="1" dirty="0">
                <a:cs typeface="Arial" panose="020B0604020202020204" pitchFamily="34" charset="0"/>
              </a:rPr>
              <a:t> </a:t>
            </a:r>
            <a:endParaRPr lang="en-MY" sz="2000" b="1" dirty="0" smtClean="0">
              <a:cs typeface="Arial" panose="020B0604020202020204" pitchFamily="34" charset="0"/>
            </a:endParaRPr>
          </a:p>
          <a:p>
            <a:r>
              <a:rPr lang="en-MY" sz="2000" b="1" dirty="0">
                <a:cs typeface="Arial" panose="020B0604020202020204" pitchFamily="34" charset="0"/>
              </a:rPr>
              <a:t>	</a:t>
            </a:r>
            <a:r>
              <a:rPr lang="en-MY" sz="2000" b="1" dirty="0" smtClean="0">
                <a:cs typeface="Arial" panose="020B0604020202020204" pitchFamily="34" charset="0"/>
              </a:rPr>
              <a:t>		      </a:t>
            </a:r>
            <a:r>
              <a:rPr lang="en-MY" sz="2000" b="1" dirty="0" err="1" smtClean="0">
                <a:cs typeface="Arial" panose="020B0604020202020204" pitchFamily="34" charset="0"/>
              </a:rPr>
              <a:t>Vokasional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(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DV)</a:t>
            </a:r>
            <a:endParaRPr lang="en-US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MY" sz="2000" b="1" dirty="0" err="1" smtClean="0"/>
              <a:t>Bilik</a:t>
            </a:r>
            <a:r>
              <a:rPr lang="en-MY" sz="2000" b="1" dirty="0" smtClean="0"/>
              <a:t> 		:</a:t>
            </a:r>
            <a:r>
              <a:rPr lang="en-MY" sz="2000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 </a:t>
            </a: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MY" sz="2000" b="1" dirty="0"/>
              <a:t>No. </a:t>
            </a:r>
            <a:r>
              <a:rPr lang="en-MY" sz="2000" b="1" dirty="0" err="1" smtClean="0"/>
              <a:t>Telefon</a:t>
            </a:r>
            <a:r>
              <a:rPr lang="en-MY" sz="2000" b="1" dirty="0" smtClean="0"/>
              <a:t> 	: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samb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  <a:endParaRPr lang="id-ID" sz="2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</a:endParaRP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010" y="4567818"/>
            <a:ext cx="6120000" cy="3735968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579570" y="6013867"/>
            <a:ext cx="5400000" cy="2403922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lvl="0" defTabSz="800100">
              <a:spcBef>
                <a:spcPct val="0"/>
              </a:spcBef>
              <a:spcAft>
                <a:spcPct val="35000"/>
              </a:spcAft>
            </a:pPr>
            <a:r>
              <a:rPr lang="en-MY" sz="2000" b="1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Nama </a:t>
            </a:r>
            <a:r>
              <a:rPr lang="en-MY" sz="2000" b="1" kern="12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Penuh</a:t>
            </a:r>
            <a:r>
              <a:rPr lang="en-MY" sz="2000" b="1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	</a:t>
            </a:r>
            <a:r>
              <a:rPr lang="en-MY" sz="2000" b="1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:</a:t>
            </a:r>
            <a:endParaRPr lang="en-MY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</a:endParaRPr>
          </a:p>
          <a:p>
            <a:r>
              <a:rPr lang="en-MY" sz="2000" b="1" dirty="0" err="1" smtClean="0">
                <a:cs typeface="Arial" panose="020B0604020202020204" pitchFamily="34" charset="0"/>
              </a:rPr>
              <a:t>Jawatan</a:t>
            </a:r>
            <a:r>
              <a:rPr lang="en-MY" sz="2000" b="1" dirty="0">
                <a:cs typeface="Arial" panose="020B0604020202020204" pitchFamily="34" charset="0"/>
              </a:rPr>
              <a:t>		 </a:t>
            </a:r>
            <a:r>
              <a:rPr lang="en-MY" sz="2000" b="1" dirty="0" smtClean="0">
                <a:cs typeface="Arial" panose="020B0604020202020204" pitchFamily="34" charset="0"/>
              </a:rPr>
              <a:t>   : </a:t>
            </a:r>
            <a:r>
              <a:rPr lang="en-MY" sz="2000" b="1" dirty="0" err="1" smtClean="0">
                <a:cs typeface="Arial" panose="020B0604020202020204" pitchFamily="34" charset="0"/>
              </a:rPr>
              <a:t>Pegawai</a:t>
            </a:r>
            <a:r>
              <a:rPr lang="en-MY" sz="2000" b="1" dirty="0" smtClean="0">
                <a:cs typeface="Arial" panose="020B0604020202020204" pitchFamily="34" charset="0"/>
              </a:rPr>
              <a:t> </a:t>
            </a:r>
            <a:r>
              <a:rPr lang="en-MY" sz="2000" b="1" dirty="0" err="1" smtClean="0">
                <a:cs typeface="Arial" panose="020B0604020202020204" pitchFamily="34" charset="0"/>
              </a:rPr>
              <a:t>Latihan</a:t>
            </a:r>
            <a:r>
              <a:rPr lang="en-MY" sz="2000" b="1" dirty="0" smtClean="0">
                <a:cs typeface="Arial" panose="020B0604020202020204" pitchFamily="34" charset="0"/>
              </a:rPr>
              <a:t> </a:t>
            </a:r>
          </a:p>
          <a:p>
            <a:r>
              <a:rPr lang="en-MY" sz="2000" b="1" dirty="0" smtClean="0">
                <a:cs typeface="Arial" panose="020B0604020202020204" pitchFamily="34" charset="0"/>
              </a:rPr>
              <a:t>			      </a:t>
            </a:r>
            <a:r>
              <a:rPr lang="en-MY" sz="2000" b="1" dirty="0" err="1" smtClean="0">
                <a:cs typeface="Arial" panose="020B0604020202020204" pitchFamily="34" charset="0"/>
              </a:rPr>
              <a:t>Vokasional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 (DV   )</a:t>
            </a: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MY" sz="2000" b="1" dirty="0" err="1" smtClean="0"/>
              <a:t>Bilik</a:t>
            </a:r>
            <a:r>
              <a:rPr lang="en-MY" sz="2000" b="1" dirty="0" smtClean="0"/>
              <a:t> 		:</a:t>
            </a:r>
            <a:r>
              <a:rPr lang="en-MY" sz="2000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 </a:t>
            </a: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MY" sz="2000" b="1" dirty="0" smtClean="0"/>
              <a:t>No</a:t>
            </a:r>
            <a:r>
              <a:rPr lang="en-MY" sz="2000" b="1" dirty="0"/>
              <a:t>. </a:t>
            </a:r>
            <a:r>
              <a:rPr lang="en-MY" sz="2000" b="1" dirty="0" err="1" smtClean="0"/>
              <a:t>Telefon</a:t>
            </a:r>
            <a:r>
              <a:rPr lang="en-MY" sz="2000" b="1" dirty="0" smtClean="0"/>
              <a:t> 	:            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samb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  <a:endParaRPr lang="id-ID" sz="2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64173" y="4760012"/>
            <a:ext cx="6551673" cy="1200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401" b="1" dirty="0">
                <a:latin typeface="Algerian" panose="04020705040A02060702" pitchFamily="82" charset="0"/>
              </a:rPr>
              <a:t>BAHAGIAN </a:t>
            </a:r>
            <a:r>
              <a:rPr lang="en-MY" sz="2401" b="1" dirty="0" smtClean="0">
                <a:latin typeface="Algerian" panose="04020705040A02060702" pitchFamily="82" charset="0"/>
              </a:rPr>
              <a:t>PUSAT SUMBER &amp; </a:t>
            </a:r>
          </a:p>
          <a:p>
            <a:pPr algn="ctr"/>
            <a:r>
              <a:rPr lang="en-MY" sz="2401" b="1" dirty="0" smtClean="0">
                <a:latin typeface="Algerian" panose="04020705040A02060702" pitchFamily="82" charset="0"/>
              </a:rPr>
              <a:t>MULTIMEDIA</a:t>
            </a:r>
            <a:endParaRPr lang="en-MY" sz="2401" b="1" dirty="0">
              <a:latin typeface="Algerian" panose="04020705040A02060702" pitchFamily="82" charset="0"/>
            </a:endParaRPr>
          </a:p>
          <a:p>
            <a:pPr algn="ctr"/>
            <a:r>
              <a:rPr lang="en-MY" sz="2401" b="1" dirty="0">
                <a:latin typeface="Algerian" panose="04020705040A02060702" pitchFamily="82" charset="0"/>
              </a:rPr>
              <a:t>(</a:t>
            </a:r>
            <a:r>
              <a:rPr lang="en-MY" sz="2401" b="1" dirty="0" err="1">
                <a:latin typeface="Algerian" panose="04020705040A02060702" pitchFamily="82" charset="0"/>
              </a:rPr>
              <a:t>Zon</a:t>
            </a:r>
            <a:r>
              <a:rPr lang="en-MY" sz="2401" b="1" dirty="0">
                <a:latin typeface="Algerian" panose="04020705040A02060702" pitchFamily="82" charset="0"/>
              </a:rPr>
              <a:t> </a:t>
            </a:r>
            <a:r>
              <a:rPr lang="en-MY" sz="2401" b="1" dirty="0" smtClean="0">
                <a:latin typeface="Algerian" panose="04020705040A02060702" pitchFamily="82" charset="0"/>
              </a:rPr>
              <a:t>MONMA)</a:t>
            </a:r>
            <a:endParaRPr lang="en-MY" sz="2401" dirty="0">
              <a:latin typeface="Algerian" panose="04020705040A02060702" pitchFamily="82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779002" y="2314315"/>
            <a:ext cx="1684739" cy="1893715"/>
            <a:chOff x="4779002" y="2304372"/>
            <a:chExt cx="1684739" cy="1893715"/>
          </a:xfrm>
        </p:grpSpPr>
        <p:sp>
          <p:nvSpPr>
            <p:cNvPr id="11" name="Rectangle 10"/>
            <p:cNvSpPr/>
            <p:nvPr/>
          </p:nvSpPr>
          <p:spPr>
            <a:xfrm>
              <a:off x="4779002" y="2304372"/>
              <a:ext cx="1684739" cy="189371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sz="1799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3"/>
            <a:srcRect l="4308" t="2650" b="1773"/>
            <a:stretch/>
          </p:blipFill>
          <p:spPr>
            <a:xfrm>
              <a:off x="4902915" y="2416951"/>
              <a:ext cx="1436915" cy="1620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grpSp>
        <p:nvGrpSpPr>
          <p:cNvPr id="13" name="Group 12"/>
          <p:cNvGrpSpPr/>
          <p:nvPr/>
        </p:nvGrpSpPr>
        <p:grpSpPr>
          <a:xfrm>
            <a:off x="4779001" y="6335098"/>
            <a:ext cx="1684739" cy="1893715"/>
            <a:chOff x="4779002" y="2304372"/>
            <a:chExt cx="1684739" cy="1893715"/>
          </a:xfrm>
        </p:grpSpPr>
        <p:sp>
          <p:nvSpPr>
            <p:cNvPr id="14" name="Rectangle 13"/>
            <p:cNvSpPr/>
            <p:nvPr/>
          </p:nvSpPr>
          <p:spPr>
            <a:xfrm>
              <a:off x="4779002" y="2304372"/>
              <a:ext cx="1684739" cy="189371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sz="1799"/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/>
            <a:srcRect l="4308" t="2650" b="1773"/>
            <a:stretch/>
          </p:blipFill>
          <p:spPr>
            <a:xfrm>
              <a:off x="4902915" y="2416951"/>
              <a:ext cx="1436915" cy="1620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2669681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010" y="504089"/>
            <a:ext cx="6120000" cy="3735968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142826" y="631403"/>
            <a:ext cx="6551673" cy="1200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401" b="1" dirty="0">
                <a:latin typeface="Algerian" panose="04020705040A02060702" pitchFamily="82" charset="0"/>
              </a:rPr>
              <a:t>BAHAGIAN </a:t>
            </a:r>
            <a:r>
              <a:rPr lang="en-MY" sz="2401" b="1" dirty="0" err="1" smtClean="0">
                <a:latin typeface="Algerian" panose="04020705040A02060702" pitchFamily="82" charset="0"/>
              </a:rPr>
              <a:t>kawalan</a:t>
            </a:r>
            <a:r>
              <a:rPr lang="en-MY" sz="2401" b="1" dirty="0" smtClean="0">
                <a:latin typeface="Algerian" panose="04020705040A02060702" pitchFamily="82" charset="0"/>
              </a:rPr>
              <a:t> </a:t>
            </a:r>
            <a:r>
              <a:rPr lang="en-MY" sz="2401" b="1" dirty="0" err="1" smtClean="0">
                <a:latin typeface="Algerian" panose="04020705040A02060702" pitchFamily="82" charset="0"/>
              </a:rPr>
              <a:t>kualiti</a:t>
            </a:r>
            <a:endParaRPr lang="en-MY" sz="2401" b="1" dirty="0" smtClean="0">
              <a:latin typeface="Algerian" panose="04020705040A02060702" pitchFamily="82" charset="0"/>
            </a:endParaRPr>
          </a:p>
          <a:p>
            <a:pPr algn="ctr"/>
            <a:r>
              <a:rPr lang="en-MY" sz="2401" b="1" dirty="0" err="1" smtClean="0">
                <a:latin typeface="Algerian" panose="04020705040A02060702" pitchFamily="82" charset="0"/>
              </a:rPr>
              <a:t>latihan</a:t>
            </a:r>
            <a:endParaRPr lang="en-MY" sz="2401" b="1" dirty="0">
              <a:latin typeface="Algerian" panose="04020705040A02060702" pitchFamily="82" charset="0"/>
            </a:endParaRPr>
          </a:p>
          <a:p>
            <a:pPr algn="ctr"/>
            <a:r>
              <a:rPr lang="en-MY" sz="2401" b="1" dirty="0">
                <a:latin typeface="Algerian" panose="04020705040A02060702" pitchFamily="82" charset="0"/>
              </a:rPr>
              <a:t>(</a:t>
            </a:r>
            <a:r>
              <a:rPr lang="en-MY" sz="2401" b="1" dirty="0" err="1">
                <a:latin typeface="Algerian" panose="04020705040A02060702" pitchFamily="82" charset="0"/>
              </a:rPr>
              <a:t>Zon</a:t>
            </a:r>
            <a:r>
              <a:rPr lang="en-MY" sz="2401" b="1" dirty="0">
                <a:latin typeface="Algerian" panose="04020705040A02060702" pitchFamily="82" charset="0"/>
              </a:rPr>
              <a:t> </a:t>
            </a:r>
            <a:r>
              <a:rPr lang="en-MY" sz="2401" b="1" dirty="0" err="1" smtClean="0">
                <a:latin typeface="Algerian" panose="04020705040A02060702" pitchFamily="82" charset="0"/>
              </a:rPr>
              <a:t>kawasaki</a:t>
            </a:r>
            <a:r>
              <a:rPr lang="en-MY" sz="2401" b="1" dirty="0" smtClean="0">
                <a:latin typeface="Algerian" panose="04020705040A02060702" pitchFamily="82" charset="0"/>
              </a:rPr>
              <a:t>)</a:t>
            </a:r>
            <a:endParaRPr lang="en-MY" sz="2401" dirty="0">
              <a:latin typeface="Algerian" panose="04020705040A02060702" pitchFamily="82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79570" y="1950138"/>
            <a:ext cx="5400000" cy="2403922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lvl="0" defTabSz="800100">
              <a:spcBef>
                <a:spcPct val="0"/>
              </a:spcBef>
              <a:spcAft>
                <a:spcPct val="35000"/>
              </a:spcAft>
            </a:pPr>
            <a:r>
              <a:rPr lang="en-MY" sz="2000" b="1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Nama </a:t>
            </a:r>
            <a:r>
              <a:rPr lang="en-MY" sz="2000" b="1" kern="12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Penuh</a:t>
            </a:r>
            <a:r>
              <a:rPr lang="en-MY" sz="2000" b="1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	</a:t>
            </a:r>
            <a:r>
              <a:rPr lang="en-MY" sz="2000" b="1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:</a:t>
            </a:r>
            <a:endParaRPr lang="en-MY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</a:endParaRPr>
          </a:p>
          <a:p>
            <a:r>
              <a:rPr lang="en-MY" sz="2000" b="1" dirty="0" err="1" smtClean="0">
                <a:cs typeface="Arial" panose="020B0604020202020204" pitchFamily="34" charset="0"/>
              </a:rPr>
              <a:t>Jawatan</a:t>
            </a:r>
            <a:r>
              <a:rPr lang="en-MY" sz="2000" b="1" dirty="0">
                <a:cs typeface="Arial" panose="020B0604020202020204" pitchFamily="34" charset="0"/>
              </a:rPr>
              <a:t>		 </a:t>
            </a:r>
            <a:r>
              <a:rPr lang="en-MY" sz="2000" b="1" dirty="0" smtClean="0">
                <a:cs typeface="Arial" panose="020B0604020202020204" pitchFamily="34" charset="0"/>
              </a:rPr>
              <a:t>   : </a:t>
            </a:r>
            <a:r>
              <a:rPr lang="en-MY" sz="2000" b="1" dirty="0" err="1">
                <a:cs typeface="Arial" panose="020B0604020202020204" pitchFamily="34" charset="0"/>
              </a:rPr>
              <a:t>Pegawai</a:t>
            </a:r>
            <a:r>
              <a:rPr lang="en-MY" sz="2000" b="1" dirty="0">
                <a:cs typeface="Arial" panose="020B0604020202020204" pitchFamily="34" charset="0"/>
              </a:rPr>
              <a:t> </a:t>
            </a:r>
            <a:r>
              <a:rPr lang="en-MY" sz="2000" b="1" dirty="0" err="1">
                <a:cs typeface="Arial" panose="020B0604020202020204" pitchFamily="34" charset="0"/>
              </a:rPr>
              <a:t>Latihan</a:t>
            </a:r>
            <a:r>
              <a:rPr lang="en-MY" sz="2000" b="1" dirty="0">
                <a:cs typeface="Arial" panose="020B0604020202020204" pitchFamily="34" charset="0"/>
              </a:rPr>
              <a:t> </a:t>
            </a:r>
            <a:endParaRPr lang="en-MY" sz="2000" b="1" dirty="0" smtClean="0">
              <a:cs typeface="Arial" panose="020B0604020202020204" pitchFamily="34" charset="0"/>
            </a:endParaRPr>
          </a:p>
          <a:p>
            <a:r>
              <a:rPr lang="en-MY" sz="2000" b="1" dirty="0">
                <a:cs typeface="Arial" panose="020B0604020202020204" pitchFamily="34" charset="0"/>
              </a:rPr>
              <a:t>	</a:t>
            </a:r>
            <a:r>
              <a:rPr lang="en-MY" sz="2000" b="1" dirty="0" smtClean="0">
                <a:cs typeface="Arial" panose="020B0604020202020204" pitchFamily="34" charset="0"/>
              </a:rPr>
              <a:t>		      </a:t>
            </a:r>
            <a:r>
              <a:rPr lang="en-MY" sz="2000" b="1" dirty="0" err="1" smtClean="0">
                <a:cs typeface="Arial" panose="020B0604020202020204" pitchFamily="34" charset="0"/>
              </a:rPr>
              <a:t>Vokasional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(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DV)</a:t>
            </a:r>
            <a:endParaRPr lang="en-US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MY" sz="2000" b="1" dirty="0" err="1" smtClean="0"/>
              <a:t>Bilik</a:t>
            </a:r>
            <a:r>
              <a:rPr lang="en-MY" sz="2000" b="1" dirty="0" smtClean="0"/>
              <a:t> 		:</a:t>
            </a:r>
            <a:r>
              <a:rPr lang="en-MY" sz="2000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 </a:t>
            </a: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MY" sz="2000" b="1" dirty="0"/>
              <a:t>No. </a:t>
            </a:r>
            <a:r>
              <a:rPr lang="en-MY" sz="2000" b="1" dirty="0" err="1" smtClean="0"/>
              <a:t>Telefon</a:t>
            </a:r>
            <a:r>
              <a:rPr lang="en-MY" sz="2000" b="1" dirty="0" smtClean="0"/>
              <a:t> 	: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samb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  <a:endParaRPr lang="id-ID" sz="2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</a:endParaRP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010" y="4567818"/>
            <a:ext cx="6120000" cy="3735968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579570" y="6013867"/>
            <a:ext cx="5400000" cy="2403922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lvl="0" defTabSz="800100">
              <a:spcBef>
                <a:spcPct val="0"/>
              </a:spcBef>
              <a:spcAft>
                <a:spcPct val="35000"/>
              </a:spcAft>
            </a:pPr>
            <a:r>
              <a:rPr lang="en-MY" sz="2000" b="1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Nama </a:t>
            </a:r>
            <a:r>
              <a:rPr lang="en-MY" sz="2000" b="1" kern="12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Penuh</a:t>
            </a:r>
            <a:r>
              <a:rPr lang="en-MY" sz="2000" b="1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	</a:t>
            </a:r>
            <a:r>
              <a:rPr lang="en-MY" sz="2000" b="1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:</a:t>
            </a:r>
            <a:endParaRPr lang="en-MY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</a:endParaRPr>
          </a:p>
          <a:p>
            <a:r>
              <a:rPr lang="en-MY" sz="2000" b="1" dirty="0" err="1" smtClean="0">
                <a:cs typeface="Arial" panose="020B0604020202020204" pitchFamily="34" charset="0"/>
              </a:rPr>
              <a:t>Jawatan</a:t>
            </a:r>
            <a:r>
              <a:rPr lang="en-MY" sz="2000" b="1" dirty="0">
                <a:cs typeface="Arial" panose="020B0604020202020204" pitchFamily="34" charset="0"/>
              </a:rPr>
              <a:t>		 </a:t>
            </a:r>
            <a:r>
              <a:rPr lang="en-MY" sz="2000" b="1" dirty="0" smtClean="0">
                <a:cs typeface="Arial" panose="020B0604020202020204" pitchFamily="34" charset="0"/>
              </a:rPr>
              <a:t>   : </a:t>
            </a:r>
            <a:r>
              <a:rPr lang="en-MY" sz="2000" b="1" dirty="0" err="1" smtClean="0">
                <a:cs typeface="Arial" panose="020B0604020202020204" pitchFamily="34" charset="0"/>
              </a:rPr>
              <a:t>Pegawai</a:t>
            </a:r>
            <a:r>
              <a:rPr lang="en-MY" sz="2000" b="1" dirty="0" smtClean="0">
                <a:cs typeface="Arial" panose="020B0604020202020204" pitchFamily="34" charset="0"/>
              </a:rPr>
              <a:t> </a:t>
            </a:r>
            <a:r>
              <a:rPr lang="en-MY" sz="2000" b="1" dirty="0" err="1" smtClean="0">
                <a:cs typeface="Arial" panose="020B0604020202020204" pitchFamily="34" charset="0"/>
              </a:rPr>
              <a:t>Latihan</a:t>
            </a:r>
            <a:r>
              <a:rPr lang="en-MY" sz="2000" b="1" dirty="0" smtClean="0">
                <a:cs typeface="Arial" panose="020B0604020202020204" pitchFamily="34" charset="0"/>
              </a:rPr>
              <a:t> </a:t>
            </a:r>
          </a:p>
          <a:p>
            <a:r>
              <a:rPr lang="en-MY" sz="2000" b="1" dirty="0" smtClean="0">
                <a:cs typeface="Arial" panose="020B0604020202020204" pitchFamily="34" charset="0"/>
              </a:rPr>
              <a:t>			      </a:t>
            </a:r>
            <a:r>
              <a:rPr lang="en-MY" sz="2000" b="1" dirty="0" err="1" smtClean="0">
                <a:cs typeface="Arial" panose="020B0604020202020204" pitchFamily="34" charset="0"/>
              </a:rPr>
              <a:t>Vokasional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 (DV   )</a:t>
            </a: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MY" sz="2000" b="1" dirty="0" err="1" smtClean="0"/>
              <a:t>Bilik</a:t>
            </a:r>
            <a:r>
              <a:rPr lang="en-MY" sz="2000" b="1" dirty="0" smtClean="0"/>
              <a:t> 		:</a:t>
            </a:r>
            <a:r>
              <a:rPr lang="en-MY" sz="2000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 </a:t>
            </a: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MY" sz="2000" b="1" dirty="0" smtClean="0"/>
              <a:t>No</a:t>
            </a:r>
            <a:r>
              <a:rPr lang="en-MY" sz="2000" b="1" dirty="0"/>
              <a:t>. </a:t>
            </a:r>
            <a:r>
              <a:rPr lang="en-MY" sz="2000" b="1" dirty="0" err="1" smtClean="0"/>
              <a:t>Telefon</a:t>
            </a:r>
            <a:r>
              <a:rPr lang="en-MY" sz="2000" b="1" dirty="0" smtClean="0"/>
              <a:t> 	:            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samb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  <a:endParaRPr lang="id-ID" sz="2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64173" y="4760012"/>
            <a:ext cx="6551673" cy="1200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401" b="1" dirty="0">
                <a:latin typeface="Algerian" panose="04020705040A02060702" pitchFamily="82" charset="0"/>
              </a:rPr>
              <a:t>BAHAGIAN </a:t>
            </a:r>
            <a:r>
              <a:rPr lang="en-MY" sz="2401" b="1" dirty="0" err="1" smtClean="0">
                <a:latin typeface="Algerian" panose="04020705040A02060702" pitchFamily="82" charset="0"/>
              </a:rPr>
              <a:t>penyelenggaraan</a:t>
            </a:r>
            <a:r>
              <a:rPr lang="en-MY" sz="2401" b="1" dirty="0" smtClean="0">
                <a:latin typeface="Algerian" panose="04020705040A02060702" pitchFamily="82" charset="0"/>
              </a:rPr>
              <a:t> &amp; </a:t>
            </a:r>
          </a:p>
          <a:p>
            <a:pPr algn="ctr"/>
            <a:r>
              <a:rPr lang="en-MY" sz="2401" b="1" dirty="0" err="1" smtClean="0">
                <a:latin typeface="Algerian" panose="04020705040A02060702" pitchFamily="82" charset="0"/>
              </a:rPr>
              <a:t>Pengurusan</a:t>
            </a:r>
            <a:r>
              <a:rPr lang="en-MY" sz="2401" b="1" dirty="0" smtClean="0">
                <a:latin typeface="Algerian" panose="04020705040A02060702" pitchFamily="82" charset="0"/>
              </a:rPr>
              <a:t> </a:t>
            </a:r>
            <a:r>
              <a:rPr lang="en-MY" sz="2401" b="1" dirty="0" err="1" smtClean="0">
                <a:latin typeface="Algerian" panose="04020705040A02060702" pitchFamily="82" charset="0"/>
              </a:rPr>
              <a:t>aset</a:t>
            </a:r>
            <a:endParaRPr lang="en-MY" sz="2401" b="1" dirty="0">
              <a:latin typeface="Algerian" panose="04020705040A02060702" pitchFamily="82" charset="0"/>
            </a:endParaRPr>
          </a:p>
          <a:p>
            <a:pPr algn="ctr"/>
            <a:r>
              <a:rPr lang="en-MY" sz="2401" b="1" dirty="0">
                <a:latin typeface="Algerian" panose="04020705040A02060702" pitchFamily="82" charset="0"/>
              </a:rPr>
              <a:t>(</a:t>
            </a:r>
            <a:r>
              <a:rPr lang="en-MY" sz="2401" b="1" dirty="0" err="1">
                <a:latin typeface="Algerian" panose="04020705040A02060702" pitchFamily="82" charset="0"/>
              </a:rPr>
              <a:t>Zon</a:t>
            </a:r>
            <a:r>
              <a:rPr lang="en-MY" sz="2401" b="1" dirty="0">
                <a:latin typeface="Algerian" panose="04020705040A02060702" pitchFamily="82" charset="0"/>
              </a:rPr>
              <a:t> </a:t>
            </a:r>
            <a:r>
              <a:rPr lang="en-MY" sz="2401" b="1" dirty="0" err="1">
                <a:latin typeface="Algerian" panose="04020705040A02060702" pitchFamily="82" charset="0"/>
              </a:rPr>
              <a:t>kawasaki</a:t>
            </a:r>
            <a:r>
              <a:rPr lang="en-MY" sz="2401" b="1" dirty="0" smtClean="0">
                <a:latin typeface="Algerian" panose="04020705040A02060702" pitchFamily="82" charset="0"/>
              </a:rPr>
              <a:t>)</a:t>
            </a:r>
            <a:endParaRPr lang="en-MY" sz="2401" dirty="0">
              <a:latin typeface="Algerian" panose="04020705040A02060702" pitchFamily="82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779002" y="2314315"/>
            <a:ext cx="1684739" cy="1893715"/>
            <a:chOff x="4779002" y="2304372"/>
            <a:chExt cx="1684739" cy="1893715"/>
          </a:xfrm>
        </p:grpSpPr>
        <p:sp>
          <p:nvSpPr>
            <p:cNvPr id="11" name="Rectangle 10"/>
            <p:cNvSpPr/>
            <p:nvPr/>
          </p:nvSpPr>
          <p:spPr>
            <a:xfrm>
              <a:off x="4779002" y="2304372"/>
              <a:ext cx="1684739" cy="189371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sz="1799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3"/>
            <a:srcRect l="4308" t="2650" b="1773"/>
            <a:stretch/>
          </p:blipFill>
          <p:spPr>
            <a:xfrm>
              <a:off x="4902915" y="2416951"/>
              <a:ext cx="1436915" cy="1620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grpSp>
        <p:nvGrpSpPr>
          <p:cNvPr id="13" name="Group 12"/>
          <p:cNvGrpSpPr/>
          <p:nvPr/>
        </p:nvGrpSpPr>
        <p:grpSpPr>
          <a:xfrm>
            <a:off x="4779001" y="6335098"/>
            <a:ext cx="1684739" cy="1893715"/>
            <a:chOff x="4779002" y="2304372"/>
            <a:chExt cx="1684739" cy="1893715"/>
          </a:xfrm>
        </p:grpSpPr>
        <p:sp>
          <p:nvSpPr>
            <p:cNvPr id="14" name="Rectangle 13"/>
            <p:cNvSpPr/>
            <p:nvPr/>
          </p:nvSpPr>
          <p:spPr>
            <a:xfrm>
              <a:off x="4779002" y="2304372"/>
              <a:ext cx="1684739" cy="189371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sz="1799"/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/>
            <a:srcRect l="4308" t="2650" b="1773"/>
            <a:stretch/>
          </p:blipFill>
          <p:spPr>
            <a:xfrm>
              <a:off x="4902915" y="2416951"/>
              <a:ext cx="1436915" cy="1620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21116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010" y="504089"/>
            <a:ext cx="6120000" cy="3735968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142826" y="631403"/>
            <a:ext cx="6551673" cy="1200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401" b="1" dirty="0">
                <a:latin typeface="Algerian" panose="04020705040A02060702" pitchFamily="82" charset="0"/>
              </a:rPr>
              <a:t>BAHAGIAN </a:t>
            </a:r>
            <a:r>
              <a:rPr lang="en-MY" sz="2401" b="1" dirty="0" err="1" smtClean="0">
                <a:latin typeface="Algerian" panose="04020705040A02060702" pitchFamily="82" charset="0"/>
              </a:rPr>
              <a:t>pengurusan</a:t>
            </a:r>
            <a:r>
              <a:rPr lang="en-MY" sz="2401" b="1" dirty="0" smtClean="0">
                <a:latin typeface="Algerian" panose="04020705040A02060702" pitchFamily="82" charset="0"/>
              </a:rPr>
              <a:t> </a:t>
            </a:r>
            <a:r>
              <a:rPr lang="en-MY" sz="2401" b="1" dirty="0" err="1" smtClean="0">
                <a:latin typeface="Algerian" panose="04020705040A02060702" pitchFamily="82" charset="0"/>
              </a:rPr>
              <a:t>pelajar</a:t>
            </a:r>
            <a:r>
              <a:rPr lang="en-MY" sz="2401" b="1" dirty="0" smtClean="0">
                <a:latin typeface="Algerian" panose="04020705040A02060702" pitchFamily="82" charset="0"/>
              </a:rPr>
              <a:t> &amp; </a:t>
            </a:r>
            <a:r>
              <a:rPr lang="en-MY" sz="2401" b="1" dirty="0" err="1" smtClean="0">
                <a:latin typeface="Algerian" panose="04020705040A02060702" pitchFamily="82" charset="0"/>
              </a:rPr>
              <a:t>latihan</a:t>
            </a:r>
            <a:endParaRPr lang="en-MY" sz="2401" b="1" dirty="0">
              <a:latin typeface="Algerian" panose="04020705040A02060702" pitchFamily="82" charset="0"/>
            </a:endParaRPr>
          </a:p>
          <a:p>
            <a:pPr algn="ctr"/>
            <a:r>
              <a:rPr lang="en-MY" sz="2401" b="1" dirty="0">
                <a:latin typeface="Algerian" panose="04020705040A02060702" pitchFamily="82" charset="0"/>
              </a:rPr>
              <a:t>(</a:t>
            </a:r>
            <a:r>
              <a:rPr lang="en-MY" sz="2401" b="1" dirty="0" err="1">
                <a:latin typeface="Algerian" panose="04020705040A02060702" pitchFamily="82" charset="0"/>
              </a:rPr>
              <a:t>Zon</a:t>
            </a:r>
            <a:r>
              <a:rPr lang="en-MY" sz="2401" b="1" dirty="0">
                <a:latin typeface="Algerian" panose="04020705040A02060702" pitchFamily="82" charset="0"/>
              </a:rPr>
              <a:t> </a:t>
            </a:r>
            <a:r>
              <a:rPr lang="en-MY" sz="2401" b="1" dirty="0" err="1" smtClean="0">
                <a:latin typeface="Algerian" panose="04020705040A02060702" pitchFamily="82" charset="0"/>
              </a:rPr>
              <a:t>kawasaki</a:t>
            </a:r>
            <a:r>
              <a:rPr lang="en-MY" sz="2401" b="1" dirty="0" smtClean="0">
                <a:latin typeface="Algerian" panose="04020705040A02060702" pitchFamily="82" charset="0"/>
              </a:rPr>
              <a:t>)</a:t>
            </a:r>
            <a:endParaRPr lang="en-MY" sz="2401" dirty="0">
              <a:latin typeface="Algerian" panose="04020705040A02060702" pitchFamily="82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79570" y="1950138"/>
            <a:ext cx="5400000" cy="2403922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lvl="0" defTabSz="800100">
              <a:spcBef>
                <a:spcPct val="0"/>
              </a:spcBef>
              <a:spcAft>
                <a:spcPct val="35000"/>
              </a:spcAft>
            </a:pPr>
            <a:r>
              <a:rPr lang="en-MY" sz="2000" b="1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Nama </a:t>
            </a:r>
            <a:r>
              <a:rPr lang="en-MY" sz="2000" b="1" kern="12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Penuh</a:t>
            </a:r>
            <a:r>
              <a:rPr lang="en-MY" sz="2000" b="1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	</a:t>
            </a:r>
            <a:r>
              <a:rPr lang="en-MY" sz="2000" b="1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:</a:t>
            </a:r>
            <a:endParaRPr lang="en-MY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</a:endParaRPr>
          </a:p>
          <a:p>
            <a:r>
              <a:rPr lang="en-MY" sz="2000" b="1" dirty="0" err="1" smtClean="0">
                <a:cs typeface="Arial" panose="020B0604020202020204" pitchFamily="34" charset="0"/>
              </a:rPr>
              <a:t>Jawatan</a:t>
            </a:r>
            <a:r>
              <a:rPr lang="en-MY" sz="2000" b="1" dirty="0">
                <a:cs typeface="Arial" panose="020B0604020202020204" pitchFamily="34" charset="0"/>
              </a:rPr>
              <a:t>		 </a:t>
            </a:r>
            <a:r>
              <a:rPr lang="en-MY" sz="2000" b="1" dirty="0" smtClean="0">
                <a:cs typeface="Arial" panose="020B0604020202020204" pitchFamily="34" charset="0"/>
              </a:rPr>
              <a:t>   : </a:t>
            </a:r>
            <a:r>
              <a:rPr lang="en-MY" sz="2000" b="1" dirty="0" err="1">
                <a:cs typeface="Arial" panose="020B0604020202020204" pitchFamily="34" charset="0"/>
              </a:rPr>
              <a:t>Pegawai</a:t>
            </a:r>
            <a:r>
              <a:rPr lang="en-MY" sz="2000" b="1" dirty="0">
                <a:cs typeface="Arial" panose="020B0604020202020204" pitchFamily="34" charset="0"/>
              </a:rPr>
              <a:t> </a:t>
            </a:r>
            <a:r>
              <a:rPr lang="en-MY" sz="2000" b="1" dirty="0" err="1">
                <a:cs typeface="Arial" panose="020B0604020202020204" pitchFamily="34" charset="0"/>
              </a:rPr>
              <a:t>Latihan</a:t>
            </a:r>
            <a:r>
              <a:rPr lang="en-MY" sz="2000" b="1" dirty="0">
                <a:cs typeface="Arial" panose="020B0604020202020204" pitchFamily="34" charset="0"/>
              </a:rPr>
              <a:t> </a:t>
            </a:r>
            <a:endParaRPr lang="en-MY" sz="2000" b="1" dirty="0" smtClean="0">
              <a:cs typeface="Arial" panose="020B0604020202020204" pitchFamily="34" charset="0"/>
            </a:endParaRPr>
          </a:p>
          <a:p>
            <a:r>
              <a:rPr lang="en-MY" sz="2000" b="1" dirty="0">
                <a:cs typeface="Arial" panose="020B0604020202020204" pitchFamily="34" charset="0"/>
              </a:rPr>
              <a:t>	</a:t>
            </a:r>
            <a:r>
              <a:rPr lang="en-MY" sz="2000" b="1" dirty="0" smtClean="0">
                <a:cs typeface="Arial" panose="020B0604020202020204" pitchFamily="34" charset="0"/>
              </a:rPr>
              <a:t>		      </a:t>
            </a:r>
            <a:r>
              <a:rPr lang="en-MY" sz="2000" b="1" dirty="0" err="1" smtClean="0">
                <a:cs typeface="Arial" panose="020B0604020202020204" pitchFamily="34" charset="0"/>
              </a:rPr>
              <a:t>Vokasional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(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DV)</a:t>
            </a:r>
            <a:endParaRPr lang="en-US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MY" sz="2000" b="1" dirty="0" err="1" smtClean="0"/>
              <a:t>Bilik</a:t>
            </a:r>
            <a:r>
              <a:rPr lang="en-MY" sz="2000" b="1" dirty="0" smtClean="0"/>
              <a:t> 		:</a:t>
            </a:r>
            <a:r>
              <a:rPr lang="en-MY" sz="2000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 </a:t>
            </a: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MY" sz="2000" b="1" dirty="0"/>
              <a:t>No. </a:t>
            </a:r>
            <a:r>
              <a:rPr lang="en-MY" sz="2000" b="1" dirty="0" err="1" smtClean="0"/>
              <a:t>Telefon</a:t>
            </a:r>
            <a:r>
              <a:rPr lang="en-MY" sz="2000" b="1" dirty="0" smtClean="0"/>
              <a:t> 	: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samb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  <a:endParaRPr lang="id-ID" sz="2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</a:endParaRP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010" y="4567818"/>
            <a:ext cx="6120000" cy="3735968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579570" y="6013867"/>
            <a:ext cx="5400000" cy="2403922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lvl="0" defTabSz="800100">
              <a:spcBef>
                <a:spcPct val="0"/>
              </a:spcBef>
              <a:spcAft>
                <a:spcPct val="35000"/>
              </a:spcAft>
            </a:pPr>
            <a:r>
              <a:rPr lang="en-MY" sz="2000" b="1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Nama </a:t>
            </a:r>
            <a:r>
              <a:rPr lang="en-MY" sz="2000" b="1" kern="12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Penuh</a:t>
            </a:r>
            <a:r>
              <a:rPr lang="en-MY" sz="2000" b="1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	</a:t>
            </a:r>
            <a:r>
              <a:rPr lang="en-MY" sz="2000" b="1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:</a:t>
            </a:r>
            <a:endParaRPr lang="en-MY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</a:endParaRPr>
          </a:p>
          <a:p>
            <a:r>
              <a:rPr lang="en-MY" sz="2000" b="1" dirty="0" err="1" smtClean="0">
                <a:cs typeface="Arial" panose="020B0604020202020204" pitchFamily="34" charset="0"/>
              </a:rPr>
              <a:t>Jawatan</a:t>
            </a:r>
            <a:r>
              <a:rPr lang="en-MY" sz="2000" b="1" dirty="0">
                <a:cs typeface="Arial" panose="020B0604020202020204" pitchFamily="34" charset="0"/>
              </a:rPr>
              <a:t>		 </a:t>
            </a:r>
            <a:r>
              <a:rPr lang="en-MY" sz="2000" b="1" dirty="0" smtClean="0">
                <a:cs typeface="Arial" panose="020B0604020202020204" pitchFamily="34" charset="0"/>
              </a:rPr>
              <a:t>   : </a:t>
            </a:r>
            <a:r>
              <a:rPr lang="en-MY" sz="2000" b="1" dirty="0" err="1" smtClean="0">
                <a:cs typeface="Arial" panose="020B0604020202020204" pitchFamily="34" charset="0"/>
              </a:rPr>
              <a:t>Pegawai</a:t>
            </a:r>
            <a:r>
              <a:rPr lang="en-MY" sz="2000" b="1" dirty="0" smtClean="0">
                <a:cs typeface="Arial" panose="020B0604020202020204" pitchFamily="34" charset="0"/>
              </a:rPr>
              <a:t> </a:t>
            </a:r>
            <a:r>
              <a:rPr lang="en-MY" sz="2000" b="1" dirty="0" err="1" smtClean="0">
                <a:cs typeface="Arial" panose="020B0604020202020204" pitchFamily="34" charset="0"/>
              </a:rPr>
              <a:t>Latihan</a:t>
            </a:r>
            <a:r>
              <a:rPr lang="en-MY" sz="2000" b="1" dirty="0" smtClean="0">
                <a:cs typeface="Arial" panose="020B0604020202020204" pitchFamily="34" charset="0"/>
              </a:rPr>
              <a:t> </a:t>
            </a:r>
          </a:p>
          <a:p>
            <a:r>
              <a:rPr lang="en-MY" sz="2000" b="1" dirty="0" smtClean="0">
                <a:cs typeface="Arial" panose="020B0604020202020204" pitchFamily="34" charset="0"/>
              </a:rPr>
              <a:t>			      </a:t>
            </a:r>
            <a:r>
              <a:rPr lang="en-MY" sz="2000" b="1" dirty="0" err="1" smtClean="0">
                <a:cs typeface="Arial" panose="020B0604020202020204" pitchFamily="34" charset="0"/>
              </a:rPr>
              <a:t>Vokasional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 (DV   )</a:t>
            </a: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MY" sz="2000" b="1" dirty="0" err="1" smtClean="0"/>
              <a:t>Bilik</a:t>
            </a:r>
            <a:r>
              <a:rPr lang="en-MY" sz="2000" b="1" dirty="0" smtClean="0"/>
              <a:t> 		:</a:t>
            </a:r>
            <a:r>
              <a:rPr lang="en-MY" sz="2000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 </a:t>
            </a: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MY" sz="2000" b="1" dirty="0" smtClean="0"/>
              <a:t>No</a:t>
            </a:r>
            <a:r>
              <a:rPr lang="en-MY" sz="2000" b="1" dirty="0"/>
              <a:t>. </a:t>
            </a:r>
            <a:r>
              <a:rPr lang="en-MY" sz="2000" b="1" dirty="0" err="1" smtClean="0"/>
              <a:t>Telefon</a:t>
            </a:r>
            <a:r>
              <a:rPr lang="en-MY" sz="2000" b="1" dirty="0" smtClean="0"/>
              <a:t> 	:            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samb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  <a:endParaRPr lang="id-ID" sz="2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64173" y="4760012"/>
            <a:ext cx="6551673" cy="1200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401" b="1" dirty="0">
                <a:latin typeface="Algerian" panose="04020705040A02060702" pitchFamily="82" charset="0"/>
              </a:rPr>
              <a:t>BAHAGIAN </a:t>
            </a:r>
            <a:r>
              <a:rPr lang="en-MY" sz="2401" b="1" dirty="0" err="1" smtClean="0">
                <a:latin typeface="Algerian" panose="04020705040A02060702" pitchFamily="82" charset="0"/>
              </a:rPr>
              <a:t>khidmat</a:t>
            </a:r>
            <a:r>
              <a:rPr lang="en-MY" sz="2401" b="1" dirty="0" smtClean="0">
                <a:latin typeface="Algerian" panose="04020705040A02060702" pitchFamily="82" charset="0"/>
              </a:rPr>
              <a:t> </a:t>
            </a:r>
            <a:r>
              <a:rPr lang="en-MY" sz="2401" b="1" dirty="0" err="1" smtClean="0">
                <a:latin typeface="Algerian" panose="04020705040A02060702" pitchFamily="82" charset="0"/>
              </a:rPr>
              <a:t>sokongan</a:t>
            </a:r>
            <a:r>
              <a:rPr lang="en-MY" sz="2401" b="1" dirty="0" smtClean="0">
                <a:latin typeface="Algerian" panose="04020705040A02060702" pitchFamily="82" charset="0"/>
              </a:rPr>
              <a:t> </a:t>
            </a:r>
          </a:p>
          <a:p>
            <a:pPr algn="ctr"/>
            <a:r>
              <a:rPr lang="en-MY" sz="2401" b="1" dirty="0" err="1" smtClean="0">
                <a:latin typeface="Algerian" panose="04020705040A02060702" pitchFamily="82" charset="0"/>
              </a:rPr>
              <a:t>komuniti</a:t>
            </a:r>
            <a:r>
              <a:rPr lang="en-MY" sz="2401" b="1" dirty="0" smtClean="0">
                <a:latin typeface="Algerian" panose="04020705040A02060702" pitchFamily="82" charset="0"/>
              </a:rPr>
              <a:t> &amp; </a:t>
            </a:r>
            <a:r>
              <a:rPr lang="en-MY" sz="2401" b="1" dirty="0" err="1" smtClean="0">
                <a:latin typeface="Algerian" panose="04020705040A02060702" pitchFamily="82" charset="0"/>
              </a:rPr>
              <a:t>pekerjaan</a:t>
            </a:r>
            <a:endParaRPr lang="en-MY" sz="2401" b="1" dirty="0">
              <a:latin typeface="Algerian" panose="04020705040A02060702" pitchFamily="82" charset="0"/>
            </a:endParaRPr>
          </a:p>
          <a:p>
            <a:pPr algn="ctr"/>
            <a:r>
              <a:rPr lang="en-MY" sz="2401" b="1" dirty="0">
                <a:latin typeface="Algerian" panose="04020705040A02060702" pitchFamily="82" charset="0"/>
              </a:rPr>
              <a:t>(</a:t>
            </a:r>
            <a:r>
              <a:rPr lang="en-MY" sz="2401" b="1" dirty="0" err="1">
                <a:latin typeface="Algerian" panose="04020705040A02060702" pitchFamily="82" charset="0"/>
              </a:rPr>
              <a:t>Zon</a:t>
            </a:r>
            <a:r>
              <a:rPr lang="en-MY" sz="2401" b="1" dirty="0">
                <a:latin typeface="Algerian" panose="04020705040A02060702" pitchFamily="82" charset="0"/>
              </a:rPr>
              <a:t> </a:t>
            </a:r>
            <a:r>
              <a:rPr lang="en-MY" sz="2401" b="1" dirty="0" err="1" smtClean="0">
                <a:latin typeface="Algerian" panose="04020705040A02060702" pitchFamily="82" charset="0"/>
              </a:rPr>
              <a:t>kawasaki</a:t>
            </a:r>
            <a:r>
              <a:rPr lang="en-MY" sz="2401" b="1" dirty="0" smtClean="0">
                <a:latin typeface="Algerian" panose="04020705040A02060702" pitchFamily="82" charset="0"/>
              </a:rPr>
              <a:t>)</a:t>
            </a:r>
            <a:endParaRPr lang="en-MY" sz="2401" dirty="0">
              <a:latin typeface="Algerian" panose="04020705040A02060702" pitchFamily="82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779002" y="2258138"/>
            <a:ext cx="1684739" cy="1893715"/>
            <a:chOff x="4779002" y="2304372"/>
            <a:chExt cx="1684739" cy="1893715"/>
          </a:xfrm>
        </p:grpSpPr>
        <p:sp>
          <p:nvSpPr>
            <p:cNvPr id="11" name="Rectangle 10"/>
            <p:cNvSpPr/>
            <p:nvPr/>
          </p:nvSpPr>
          <p:spPr>
            <a:xfrm>
              <a:off x="4779002" y="2304372"/>
              <a:ext cx="1684739" cy="189371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sz="1799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3"/>
            <a:srcRect l="4308" t="2650" b="1773"/>
            <a:stretch/>
          </p:blipFill>
          <p:spPr>
            <a:xfrm>
              <a:off x="4902915" y="2416951"/>
              <a:ext cx="1436915" cy="1620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grpSp>
        <p:nvGrpSpPr>
          <p:cNvPr id="13" name="Group 12"/>
          <p:cNvGrpSpPr/>
          <p:nvPr/>
        </p:nvGrpSpPr>
        <p:grpSpPr>
          <a:xfrm>
            <a:off x="4779001" y="6335098"/>
            <a:ext cx="1684739" cy="1893715"/>
            <a:chOff x="4779002" y="2304372"/>
            <a:chExt cx="1684739" cy="1893715"/>
          </a:xfrm>
        </p:grpSpPr>
        <p:sp>
          <p:nvSpPr>
            <p:cNvPr id="14" name="Rectangle 13"/>
            <p:cNvSpPr/>
            <p:nvPr/>
          </p:nvSpPr>
          <p:spPr>
            <a:xfrm>
              <a:off x="4779002" y="2304372"/>
              <a:ext cx="1684739" cy="189371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sz="1799"/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/>
            <a:srcRect l="4308" t="2650" b="1773"/>
            <a:stretch/>
          </p:blipFill>
          <p:spPr>
            <a:xfrm>
              <a:off x="4902915" y="2416951"/>
              <a:ext cx="1436915" cy="1620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3702856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010" y="504089"/>
            <a:ext cx="6120000" cy="3735968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142826" y="631403"/>
            <a:ext cx="6551673" cy="1200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401" b="1" dirty="0">
                <a:latin typeface="Algerian" panose="04020705040A02060702" pitchFamily="82" charset="0"/>
              </a:rPr>
              <a:t>BAHAGIAN </a:t>
            </a:r>
            <a:r>
              <a:rPr lang="en-MY" sz="2401" b="1" dirty="0" err="1" smtClean="0">
                <a:latin typeface="Algerian" panose="04020705040A02060702" pitchFamily="82" charset="0"/>
              </a:rPr>
              <a:t>pengurusan</a:t>
            </a:r>
            <a:r>
              <a:rPr lang="en-MY" sz="2401" b="1" dirty="0" smtClean="0">
                <a:latin typeface="Algerian" panose="04020705040A02060702" pitchFamily="82" charset="0"/>
              </a:rPr>
              <a:t> </a:t>
            </a:r>
            <a:r>
              <a:rPr lang="en-MY" sz="2401" b="1" dirty="0" err="1" smtClean="0">
                <a:latin typeface="Algerian" panose="04020705040A02060702" pitchFamily="82" charset="0"/>
              </a:rPr>
              <a:t>pelajar</a:t>
            </a:r>
            <a:r>
              <a:rPr lang="en-MY" sz="2401" b="1" dirty="0" smtClean="0">
                <a:latin typeface="Algerian" panose="04020705040A02060702" pitchFamily="82" charset="0"/>
              </a:rPr>
              <a:t> &amp; </a:t>
            </a:r>
            <a:r>
              <a:rPr lang="en-MY" sz="2401" b="1" dirty="0" err="1" smtClean="0">
                <a:latin typeface="Algerian" panose="04020705040A02060702" pitchFamily="82" charset="0"/>
              </a:rPr>
              <a:t>latihan</a:t>
            </a:r>
            <a:endParaRPr lang="en-MY" sz="2401" b="1" dirty="0">
              <a:latin typeface="Algerian" panose="04020705040A02060702" pitchFamily="82" charset="0"/>
            </a:endParaRPr>
          </a:p>
          <a:p>
            <a:pPr algn="ctr"/>
            <a:r>
              <a:rPr lang="en-MY" sz="2401" b="1" dirty="0">
                <a:latin typeface="Algerian" panose="04020705040A02060702" pitchFamily="82" charset="0"/>
              </a:rPr>
              <a:t>(</a:t>
            </a:r>
            <a:r>
              <a:rPr lang="en-MY" sz="2401" b="1" dirty="0" err="1">
                <a:latin typeface="Algerian" panose="04020705040A02060702" pitchFamily="82" charset="0"/>
              </a:rPr>
              <a:t>Zon</a:t>
            </a:r>
            <a:r>
              <a:rPr lang="en-MY" sz="2401" b="1" dirty="0">
                <a:latin typeface="Algerian" panose="04020705040A02060702" pitchFamily="82" charset="0"/>
              </a:rPr>
              <a:t> </a:t>
            </a:r>
            <a:r>
              <a:rPr lang="en-MY" sz="2401" b="1" dirty="0" err="1" smtClean="0">
                <a:latin typeface="Algerian" panose="04020705040A02060702" pitchFamily="82" charset="0"/>
              </a:rPr>
              <a:t>kawasaki</a:t>
            </a:r>
            <a:r>
              <a:rPr lang="en-MY" sz="2401" b="1" dirty="0" smtClean="0">
                <a:latin typeface="Algerian" panose="04020705040A02060702" pitchFamily="82" charset="0"/>
              </a:rPr>
              <a:t>)</a:t>
            </a:r>
            <a:endParaRPr lang="en-MY" sz="2401" dirty="0">
              <a:latin typeface="Algerian" panose="04020705040A02060702" pitchFamily="82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79570" y="1950138"/>
            <a:ext cx="5400000" cy="2403922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lvl="0" defTabSz="800100">
              <a:spcBef>
                <a:spcPct val="0"/>
              </a:spcBef>
              <a:spcAft>
                <a:spcPct val="35000"/>
              </a:spcAft>
            </a:pPr>
            <a:r>
              <a:rPr lang="en-MY" sz="2000" b="1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Nama </a:t>
            </a:r>
            <a:r>
              <a:rPr lang="en-MY" sz="2000" b="1" kern="12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Penuh</a:t>
            </a:r>
            <a:r>
              <a:rPr lang="en-MY" sz="2000" b="1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	</a:t>
            </a:r>
            <a:r>
              <a:rPr lang="en-MY" sz="2000" b="1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:</a:t>
            </a:r>
            <a:endParaRPr lang="en-MY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</a:endParaRPr>
          </a:p>
          <a:p>
            <a:r>
              <a:rPr lang="en-MY" sz="2000" b="1" dirty="0" err="1" smtClean="0">
                <a:cs typeface="Arial" panose="020B0604020202020204" pitchFamily="34" charset="0"/>
              </a:rPr>
              <a:t>Jawatan</a:t>
            </a:r>
            <a:r>
              <a:rPr lang="en-MY" sz="2000" b="1" dirty="0">
                <a:cs typeface="Arial" panose="020B0604020202020204" pitchFamily="34" charset="0"/>
              </a:rPr>
              <a:t>		 </a:t>
            </a:r>
            <a:r>
              <a:rPr lang="en-MY" sz="2000" b="1" dirty="0" smtClean="0">
                <a:cs typeface="Arial" panose="020B0604020202020204" pitchFamily="34" charset="0"/>
              </a:rPr>
              <a:t>   : </a:t>
            </a:r>
            <a:r>
              <a:rPr lang="en-MY" sz="2000" b="1" dirty="0" err="1">
                <a:cs typeface="Arial" panose="020B0604020202020204" pitchFamily="34" charset="0"/>
              </a:rPr>
              <a:t>Pegawai</a:t>
            </a:r>
            <a:r>
              <a:rPr lang="en-MY" sz="2000" b="1" dirty="0">
                <a:cs typeface="Arial" panose="020B0604020202020204" pitchFamily="34" charset="0"/>
              </a:rPr>
              <a:t> </a:t>
            </a:r>
            <a:r>
              <a:rPr lang="en-MY" sz="2000" b="1" dirty="0" err="1">
                <a:cs typeface="Arial" panose="020B0604020202020204" pitchFamily="34" charset="0"/>
              </a:rPr>
              <a:t>Latihan</a:t>
            </a:r>
            <a:r>
              <a:rPr lang="en-MY" sz="2000" b="1" dirty="0">
                <a:cs typeface="Arial" panose="020B0604020202020204" pitchFamily="34" charset="0"/>
              </a:rPr>
              <a:t> </a:t>
            </a:r>
            <a:endParaRPr lang="en-MY" sz="2000" b="1" dirty="0" smtClean="0">
              <a:cs typeface="Arial" panose="020B0604020202020204" pitchFamily="34" charset="0"/>
            </a:endParaRPr>
          </a:p>
          <a:p>
            <a:r>
              <a:rPr lang="en-MY" sz="2000" b="1" dirty="0">
                <a:cs typeface="Arial" panose="020B0604020202020204" pitchFamily="34" charset="0"/>
              </a:rPr>
              <a:t>	</a:t>
            </a:r>
            <a:r>
              <a:rPr lang="en-MY" sz="2000" b="1" dirty="0" smtClean="0">
                <a:cs typeface="Arial" panose="020B0604020202020204" pitchFamily="34" charset="0"/>
              </a:rPr>
              <a:t>		      </a:t>
            </a:r>
            <a:r>
              <a:rPr lang="en-MY" sz="2000" b="1" dirty="0" err="1" smtClean="0">
                <a:cs typeface="Arial" panose="020B0604020202020204" pitchFamily="34" charset="0"/>
              </a:rPr>
              <a:t>Vokasional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(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DV)</a:t>
            </a:r>
            <a:endParaRPr lang="en-US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MY" sz="2000" b="1" dirty="0" err="1" smtClean="0"/>
              <a:t>Bilik</a:t>
            </a:r>
            <a:r>
              <a:rPr lang="en-MY" sz="2000" b="1" dirty="0" smtClean="0"/>
              <a:t> 		:</a:t>
            </a:r>
            <a:r>
              <a:rPr lang="en-MY" sz="2000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 </a:t>
            </a: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MY" sz="2000" b="1" dirty="0"/>
              <a:t>No. </a:t>
            </a:r>
            <a:r>
              <a:rPr lang="en-MY" sz="2000" b="1" dirty="0" err="1" smtClean="0"/>
              <a:t>Telefon</a:t>
            </a:r>
            <a:r>
              <a:rPr lang="en-MY" sz="2000" b="1" dirty="0" smtClean="0"/>
              <a:t> 	: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samb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  <a:endParaRPr lang="id-ID" sz="2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</a:endParaRP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010" y="4567818"/>
            <a:ext cx="6120000" cy="3735968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579570" y="6013867"/>
            <a:ext cx="5400000" cy="2403922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lvl="0" defTabSz="800100">
              <a:spcBef>
                <a:spcPct val="0"/>
              </a:spcBef>
              <a:spcAft>
                <a:spcPct val="35000"/>
              </a:spcAft>
            </a:pPr>
            <a:r>
              <a:rPr lang="en-MY" sz="2000" b="1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Nama </a:t>
            </a:r>
            <a:r>
              <a:rPr lang="en-MY" sz="2000" b="1" kern="1200" dirty="0" err="1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Penuh</a:t>
            </a:r>
            <a:r>
              <a:rPr lang="en-MY" sz="2000" b="1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	</a:t>
            </a:r>
            <a:r>
              <a:rPr lang="en-MY" sz="2000" b="1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:</a:t>
            </a:r>
            <a:endParaRPr lang="en-MY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</a:endParaRPr>
          </a:p>
          <a:p>
            <a:r>
              <a:rPr lang="en-MY" sz="2000" b="1" dirty="0" err="1" smtClean="0">
                <a:cs typeface="Arial" panose="020B0604020202020204" pitchFamily="34" charset="0"/>
              </a:rPr>
              <a:t>Jawatan</a:t>
            </a:r>
            <a:r>
              <a:rPr lang="en-MY" sz="2000" b="1" dirty="0">
                <a:cs typeface="Arial" panose="020B0604020202020204" pitchFamily="34" charset="0"/>
              </a:rPr>
              <a:t>		 </a:t>
            </a:r>
            <a:r>
              <a:rPr lang="en-MY" sz="2000" b="1" dirty="0" smtClean="0">
                <a:cs typeface="Arial" panose="020B0604020202020204" pitchFamily="34" charset="0"/>
              </a:rPr>
              <a:t>   : </a:t>
            </a:r>
            <a:r>
              <a:rPr lang="en-MY" sz="2000" b="1" dirty="0" err="1" smtClean="0">
                <a:cs typeface="Arial" panose="020B0604020202020204" pitchFamily="34" charset="0"/>
              </a:rPr>
              <a:t>Pegawai</a:t>
            </a:r>
            <a:r>
              <a:rPr lang="en-MY" sz="2000" b="1" dirty="0" smtClean="0">
                <a:cs typeface="Arial" panose="020B0604020202020204" pitchFamily="34" charset="0"/>
              </a:rPr>
              <a:t> </a:t>
            </a:r>
            <a:r>
              <a:rPr lang="en-MY" sz="2000" b="1" dirty="0" err="1" smtClean="0">
                <a:cs typeface="Arial" panose="020B0604020202020204" pitchFamily="34" charset="0"/>
              </a:rPr>
              <a:t>Latihan</a:t>
            </a:r>
            <a:r>
              <a:rPr lang="en-MY" sz="2000" b="1" dirty="0" smtClean="0">
                <a:cs typeface="Arial" panose="020B0604020202020204" pitchFamily="34" charset="0"/>
              </a:rPr>
              <a:t> </a:t>
            </a:r>
          </a:p>
          <a:p>
            <a:r>
              <a:rPr lang="en-MY" sz="2000" b="1" dirty="0" smtClean="0">
                <a:cs typeface="Arial" panose="020B0604020202020204" pitchFamily="34" charset="0"/>
              </a:rPr>
              <a:t>			      </a:t>
            </a:r>
            <a:r>
              <a:rPr lang="en-MY" sz="2000" b="1" dirty="0" err="1" smtClean="0">
                <a:cs typeface="Arial" panose="020B0604020202020204" pitchFamily="34" charset="0"/>
              </a:rPr>
              <a:t>Vokasional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 (DV   )</a:t>
            </a: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MY" sz="2000" b="1" dirty="0" err="1" smtClean="0"/>
              <a:t>Bilik</a:t>
            </a:r>
            <a:r>
              <a:rPr lang="en-MY" sz="2000" b="1" dirty="0" smtClean="0"/>
              <a:t> 		:</a:t>
            </a:r>
            <a:r>
              <a:rPr lang="en-MY" sz="2000" kern="12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Calibri"/>
              </a:rPr>
              <a:t> </a:t>
            </a: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MY" sz="2000" b="1" dirty="0" smtClean="0"/>
              <a:t>No</a:t>
            </a:r>
            <a:r>
              <a:rPr lang="en-MY" sz="2000" b="1" dirty="0"/>
              <a:t>. </a:t>
            </a:r>
            <a:r>
              <a:rPr lang="en-MY" sz="2000" b="1" dirty="0" err="1" smtClean="0"/>
              <a:t>Telefon</a:t>
            </a:r>
            <a:r>
              <a:rPr lang="en-MY" sz="2000" b="1" dirty="0" smtClean="0"/>
              <a:t> 	:            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2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samb</a:t>
            </a:r>
            <a:r>
              <a:rPr 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  <a:endParaRPr lang="id-ID" sz="2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64173" y="4760012"/>
            <a:ext cx="6551673" cy="831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401" b="1" dirty="0">
                <a:latin typeface="Algerian" panose="04020705040A02060702" pitchFamily="82" charset="0"/>
              </a:rPr>
              <a:t>BAHAGIAN </a:t>
            </a:r>
            <a:r>
              <a:rPr lang="en-MY" sz="2401" b="1" dirty="0" err="1" smtClean="0">
                <a:latin typeface="Algerian" panose="04020705040A02060702" pitchFamily="82" charset="0"/>
              </a:rPr>
              <a:t>khidmat</a:t>
            </a:r>
            <a:r>
              <a:rPr lang="en-MY" sz="2401" b="1" dirty="0" smtClean="0">
                <a:latin typeface="Algerian" panose="04020705040A02060702" pitchFamily="82" charset="0"/>
              </a:rPr>
              <a:t> </a:t>
            </a:r>
            <a:r>
              <a:rPr lang="en-MY" sz="2401" b="1" dirty="0" err="1" smtClean="0">
                <a:latin typeface="Algerian" panose="04020705040A02060702" pitchFamily="82" charset="0"/>
              </a:rPr>
              <a:t>pengurusan</a:t>
            </a:r>
            <a:endParaRPr lang="en-MY" sz="2401" b="1" dirty="0">
              <a:latin typeface="Algerian" panose="04020705040A02060702" pitchFamily="82" charset="0"/>
            </a:endParaRPr>
          </a:p>
          <a:p>
            <a:pPr algn="ctr"/>
            <a:r>
              <a:rPr lang="en-MY" sz="2401" b="1" dirty="0">
                <a:latin typeface="Algerian" panose="04020705040A02060702" pitchFamily="82" charset="0"/>
              </a:rPr>
              <a:t>(</a:t>
            </a:r>
            <a:r>
              <a:rPr lang="en-MY" sz="2401" b="1" dirty="0" err="1">
                <a:latin typeface="Algerian" panose="04020705040A02060702" pitchFamily="82" charset="0"/>
              </a:rPr>
              <a:t>Zon</a:t>
            </a:r>
            <a:r>
              <a:rPr lang="en-MY" sz="2401" b="1" dirty="0">
                <a:latin typeface="Algerian" panose="04020705040A02060702" pitchFamily="82" charset="0"/>
              </a:rPr>
              <a:t> </a:t>
            </a:r>
            <a:r>
              <a:rPr lang="en-MY" sz="2401" b="1" dirty="0" err="1" smtClean="0">
                <a:latin typeface="Algerian" panose="04020705040A02060702" pitchFamily="82" charset="0"/>
              </a:rPr>
              <a:t>toyota</a:t>
            </a:r>
            <a:r>
              <a:rPr lang="en-MY" sz="2401" b="1" dirty="0" smtClean="0">
                <a:latin typeface="Algerian" panose="04020705040A02060702" pitchFamily="82" charset="0"/>
              </a:rPr>
              <a:t>)</a:t>
            </a:r>
            <a:endParaRPr lang="en-MY" sz="2401" dirty="0">
              <a:latin typeface="Algerian" panose="04020705040A02060702" pitchFamily="82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779002" y="2253109"/>
            <a:ext cx="1684739" cy="1893715"/>
            <a:chOff x="4779002" y="2304372"/>
            <a:chExt cx="1684739" cy="1893715"/>
          </a:xfrm>
        </p:grpSpPr>
        <p:sp>
          <p:nvSpPr>
            <p:cNvPr id="11" name="Rectangle 10"/>
            <p:cNvSpPr/>
            <p:nvPr/>
          </p:nvSpPr>
          <p:spPr>
            <a:xfrm>
              <a:off x="4779002" y="2304372"/>
              <a:ext cx="1684739" cy="189371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sz="1799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3"/>
            <a:srcRect l="4308" t="2650" b="1773"/>
            <a:stretch/>
          </p:blipFill>
          <p:spPr>
            <a:xfrm>
              <a:off x="4902915" y="2416951"/>
              <a:ext cx="1436915" cy="1620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grpSp>
        <p:nvGrpSpPr>
          <p:cNvPr id="13" name="Group 12"/>
          <p:cNvGrpSpPr/>
          <p:nvPr/>
        </p:nvGrpSpPr>
        <p:grpSpPr>
          <a:xfrm>
            <a:off x="4779001" y="6335098"/>
            <a:ext cx="1684739" cy="1893715"/>
            <a:chOff x="4779002" y="2304372"/>
            <a:chExt cx="1684739" cy="1893715"/>
          </a:xfrm>
        </p:grpSpPr>
        <p:sp>
          <p:nvSpPr>
            <p:cNvPr id="14" name="Rectangle 13"/>
            <p:cNvSpPr/>
            <p:nvPr/>
          </p:nvSpPr>
          <p:spPr>
            <a:xfrm>
              <a:off x="4779002" y="2304372"/>
              <a:ext cx="1684739" cy="189371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sz="1799"/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/>
            <a:srcRect l="4308" t="2650" b="1773"/>
            <a:stretch/>
          </p:blipFill>
          <p:spPr>
            <a:xfrm>
              <a:off x="4902915" y="2416951"/>
              <a:ext cx="1436915" cy="1620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272464424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4013</TotalTime>
  <Words>250</Words>
  <Application>Microsoft Office PowerPoint</Application>
  <PresentationFormat>A4 Paper (210x297 mm)</PresentationFormat>
  <Paragraphs>124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Aharoni</vt:lpstr>
      <vt:lpstr>Algerian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Muhammad Farhan Bin Hamid</dc:creator>
  <cp:lastModifiedBy>Syazwin</cp:lastModifiedBy>
  <cp:revision>181</cp:revision>
  <cp:lastPrinted>2022-09-12T08:48:07Z</cp:lastPrinted>
  <dcterms:created xsi:type="dcterms:W3CDTF">2022-04-21T06:32:20Z</dcterms:created>
  <dcterms:modified xsi:type="dcterms:W3CDTF">2024-04-30T02:50:02Z</dcterms:modified>
</cp:coreProperties>
</file>