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64" r:id="rId2"/>
    <p:sldId id="324" r:id="rId3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0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3/5/2024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03/05/2024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1640008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TAGGING PLAG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CA51B-A6F7-4ED8-8FD0-DB2536045CAE}"/>
              </a:ext>
            </a:extLst>
          </p:cNvPr>
          <p:cNvSpPr txBox="1"/>
          <p:nvPr/>
        </p:nvSpPr>
        <p:spPr>
          <a:xfrm>
            <a:off x="955964" y="6004256"/>
            <a:ext cx="52536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dirty="0"/>
              <a:t>Nota:</a:t>
            </a:r>
          </a:p>
          <a:p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Cetakan perlu </a:t>
            </a:r>
            <a:r>
              <a:rPr lang="ms-MY" b="1" dirty="0" err="1"/>
              <a:t>di</a:t>
            </a:r>
            <a:r>
              <a:rPr lang="ms-MY" b="1" i="1" dirty="0" err="1"/>
              <a:t>laminate</a:t>
            </a:r>
            <a:endParaRPr lang="ms-MY" b="1" i="1" dirty="0"/>
          </a:p>
          <a:p>
            <a:pPr marL="342900" indent="-342900">
              <a:buAutoNum type="arabicPeriod"/>
            </a:pPr>
            <a:endParaRPr lang="ms-MY" b="1" i="1" dirty="0"/>
          </a:p>
          <a:p>
            <a:pPr marL="342900" indent="-342900">
              <a:buAutoNum type="arabicPeriod"/>
            </a:pPr>
            <a:r>
              <a:rPr lang="ms-MY" dirty="0"/>
              <a:t>Ditebuk pada sebelah kiri</a:t>
            </a:r>
          </a:p>
          <a:p>
            <a:pPr marL="342900" indent="-342900">
              <a:buAutoNum type="arabicPeriod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Diikat dengan </a:t>
            </a:r>
            <a:r>
              <a:rPr lang="ms-MY" b="1" dirty="0" err="1"/>
              <a:t>cable</a:t>
            </a:r>
            <a:r>
              <a:rPr lang="ms-MY" b="1" dirty="0"/>
              <a:t> </a:t>
            </a:r>
            <a:r>
              <a:rPr lang="ms-MY" b="1" dirty="0" err="1"/>
              <a:t>tie</a:t>
            </a:r>
            <a:r>
              <a:rPr lang="ms-MY" b="1" dirty="0"/>
              <a:t> hitam</a:t>
            </a:r>
          </a:p>
          <a:p>
            <a:pPr marL="342900" indent="-342900">
              <a:buAutoNum type="arabicPeriod"/>
            </a:pPr>
            <a:endParaRPr lang="ms-MY" b="1" dirty="0"/>
          </a:p>
          <a:p>
            <a:pPr marL="342900" indent="-342900">
              <a:buAutoNum type="arabicPeriod"/>
            </a:pPr>
            <a:r>
              <a:rPr lang="ms-MY" dirty="0"/>
              <a:t>Kedudukan perlu di sebelah kanan, di bawah kepala plag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D32BDA-56EB-4E76-8C83-BD7933B5E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89" t="6465" r="21278" b="41807"/>
          <a:stretch/>
        </p:blipFill>
        <p:spPr>
          <a:xfrm>
            <a:off x="2603401" y="3535218"/>
            <a:ext cx="1651195" cy="203132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6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471" y="569057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62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1F27CF6-3A12-451F-9EBD-DF8C5EA198D7}"/>
              </a:ext>
            </a:extLst>
          </p:cNvPr>
          <p:cNvGrpSpPr/>
          <p:nvPr/>
        </p:nvGrpSpPr>
        <p:grpSpPr>
          <a:xfrm>
            <a:off x="57423" y="102741"/>
            <a:ext cx="6743153" cy="396000"/>
            <a:chOff x="87935" y="91167"/>
            <a:chExt cx="6743153" cy="3960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EFAD932-BCEF-42E3-852B-3663470E7820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607B0D3-3C0C-43B2-89DC-906646D29253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B6B9DB5-E919-4A19-817D-16097F8796CE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F8450B0-35E8-48E2-82C8-E3ECD1547651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4E91264-B3DD-4C1E-B46A-34FF478B1BFF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EBAE333-3274-40E5-8200-06EBBD70AAC2}"/>
              </a:ext>
            </a:extLst>
          </p:cNvPr>
          <p:cNvGrpSpPr/>
          <p:nvPr/>
        </p:nvGrpSpPr>
        <p:grpSpPr>
          <a:xfrm>
            <a:off x="57423" y="613956"/>
            <a:ext cx="6743153" cy="396000"/>
            <a:chOff x="87935" y="91167"/>
            <a:chExt cx="6743153" cy="39600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1F470B7-F088-480B-B983-973A8E7686A6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7B97AFC-6BD0-4886-88B1-06612596021A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957239A-40F7-4194-AE32-C587BB7119B6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7B749AB-3F31-44BB-8A41-9FE4CF5A2ABA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F07307B-6276-4CC1-9BDB-A57842E87FD7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73C0740-666B-4B01-936E-53169E70ADFF}"/>
              </a:ext>
            </a:extLst>
          </p:cNvPr>
          <p:cNvGrpSpPr/>
          <p:nvPr/>
        </p:nvGrpSpPr>
        <p:grpSpPr>
          <a:xfrm>
            <a:off x="57423" y="1125171"/>
            <a:ext cx="6743153" cy="396000"/>
            <a:chOff x="87935" y="91167"/>
            <a:chExt cx="6743153" cy="3960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C724DB0-B472-467C-B6B2-2A002E1EEC6B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DCBB036-E036-4199-8374-596F30939CE8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88DDDAF-9994-42EA-B35A-0C06223B604E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B05C422-F6AF-4CDE-A86E-8C4996882803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34CCF80-ACB7-4384-9DBD-0E01FB263995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48D91B1-03A1-4BB9-9CCA-27FD507BB6AC}"/>
              </a:ext>
            </a:extLst>
          </p:cNvPr>
          <p:cNvGrpSpPr/>
          <p:nvPr/>
        </p:nvGrpSpPr>
        <p:grpSpPr>
          <a:xfrm>
            <a:off x="57423" y="1592347"/>
            <a:ext cx="6743153" cy="396000"/>
            <a:chOff x="87935" y="91167"/>
            <a:chExt cx="6743153" cy="39600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62214BC-8A81-4AB3-8A33-44938F015AC1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18AAACD-19AB-42E6-BABA-ED10F4C79176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76E88F7-7A6D-4B2D-9A89-FBCDA8923C74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C66025ED-4486-4DF8-82D0-805C4672FF5F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A26A94-D858-4D7D-9C07-F0A9D21ACB0F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A1486A1-11EF-4BF5-BF87-9AE041FEBB8C}"/>
              </a:ext>
            </a:extLst>
          </p:cNvPr>
          <p:cNvGrpSpPr/>
          <p:nvPr/>
        </p:nvGrpSpPr>
        <p:grpSpPr>
          <a:xfrm>
            <a:off x="57423" y="2059523"/>
            <a:ext cx="6743153" cy="396000"/>
            <a:chOff x="87935" y="91167"/>
            <a:chExt cx="6743153" cy="39600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DFAB456-957E-4D0F-8468-775D54B8E7A0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53267CC-61D8-4F42-8C46-7BFD0DD7C0EF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52D3282-2B2A-461B-B325-77E3AB82F1B1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28DE49C-3664-4DF7-9269-A6DE738DC98B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E5053C9-8506-42FE-AD8B-A42FB0DF0075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C2C3DE0-D127-4577-A36D-093AA507E6D1}"/>
              </a:ext>
            </a:extLst>
          </p:cNvPr>
          <p:cNvGrpSpPr/>
          <p:nvPr/>
        </p:nvGrpSpPr>
        <p:grpSpPr>
          <a:xfrm>
            <a:off x="57423" y="2526699"/>
            <a:ext cx="6743153" cy="396000"/>
            <a:chOff x="87935" y="91167"/>
            <a:chExt cx="6743153" cy="3960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821ABE8-631D-44B7-B1C5-BA55B326F3AD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EE8D1F8-9CEB-4BCE-8345-E184C24AEAF2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1AC06B7-38CF-449E-B9F6-5D488BB33F31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BAA5262D-4388-493B-B579-9A0AB812A6E2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5661487-CCBF-4BBD-8B12-26446378F158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4C46E01-ED8B-47D7-A27D-B4C1AB072BBA}"/>
              </a:ext>
            </a:extLst>
          </p:cNvPr>
          <p:cNvGrpSpPr/>
          <p:nvPr/>
        </p:nvGrpSpPr>
        <p:grpSpPr>
          <a:xfrm>
            <a:off x="57423" y="2993875"/>
            <a:ext cx="6743153" cy="396000"/>
            <a:chOff x="87935" y="91167"/>
            <a:chExt cx="6743153" cy="396000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E88E52CF-C775-434E-84BC-C352C55B9CDD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3158EC7E-9609-4DF6-A5F9-7754662D6ED8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7EC19F9C-3B72-4ED2-90FF-8CCE86EC15C3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D0959FF-CEB0-4ACF-86DE-9432DA24E44F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E7C4A01-A8ED-4D6E-A63F-200866F2BF67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A4D8473-4103-4837-9FC5-8BDEFAD458E3}"/>
              </a:ext>
            </a:extLst>
          </p:cNvPr>
          <p:cNvGrpSpPr/>
          <p:nvPr/>
        </p:nvGrpSpPr>
        <p:grpSpPr>
          <a:xfrm>
            <a:off x="57423" y="3461051"/>
            <a:ext cx="6743153" cy="396000"/>
            <a:chOff x="87935" y="91167"/>
            <a:chExt cx="6743153" cy="396000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660E8F5-CC4A-4AFA-9EA9-C085B43231CD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D7D043FA-A4FA-40DB-B3B4-E6D33206C2E9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52C65DA-4ACD-4215-AC82-5F60B524EF1A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4E504B9-433F-4736-898E-29091B51A3D7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B39564A-32CF-44FE-B5D1-B68021EF8A1A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B6A07E-D6D7-489F-9504-7D7C4D5CB7D0}"/>
              </a:ext>
            </a:extLst>
          </p:cNvPr>
          <p:cNvGrpSpPr/>
          <p:nvPr/>
        </p:nvGrpSpPr>
        <p:grpSpPr>
          <a:xfrm>
            <a:off x="57423" y="3928227"/>
            <a:ext cx="6743153" cy="396000"/>
            <a:chOff x="87935" y="91167"/>
            <a:chExt cx="6743153" cy="39600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7C02504-1E7B-431D-8768-74277BCBE46A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27064DB-FD7B-40A2-9064-71633A8C1E31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03913B84-75A2-4408-B162-96F12C0319F5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74F46F2-26FA-495E-8718-CDEE76DB4621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2329850-C39D-4554-B172-0BE0C6F95EBD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1A92D04-B37D-4EB5-B54E-637BE2A820B1}"/>
              </a:ext>
            </a:extLst>
          </p:cNvPr>
          <p:cNvGrpSpPr/>
          <p:nvPr/>
        </p:nvGrpSpPr>
        <p:grpSpPr>
          <a:xfrm>
            <a:off x="59759" y="4395403"/>
            <a:ext cx="6743153" cy="396000"/>
            <a:chOff x="87935" y="91167"/>
            <a:chExt cx="6743153" cy="396000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F20742F3-717F-44BD-9E4C-DDE135CF7A04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4A05D08-30FF-4B4F-8CBC-08DB6D08BA7B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6378A2A-89E4-4C86-8DDD-51A6C13423C9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1E880B4-2F75-4188-A8AA-9704D052FCF1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78A6022-219B-4AD5-BF19-8B1449113B05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687F880-D169-44DB-8337-8DEDC42428B4}"/>
              </a:ext>
            </a:extLst>
          </p:cNvPr>
          <p:cNvGrpSpPr/>
          <p:nvPr/>
        </p:nvGrpSpPr>
        <p:grpSpPr>
          <a:xfrm>
            <a:off x="57423" y="4862579"/>
            <a:ext cx="6743153" cy="396000"/>
            <a:chOff x="87935" y="91167"/>
            <a:chExt cx="6743153" cy="39600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AFA5734C-9416-41B7-A644-71ADF03A32BF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96CF466-82DC-458D-9733-94B8D3DEC764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7C661593-21D4-4DD2-8531-632D5BB2C981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248363B-7304-4795-B3A0-F25671889A96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82291DB-E814-4B40-B32E-A4C6E299684D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2A69C22-EB77-405F-AE6A-055094DBF62E}"/>
              </a:ext>
            </a:extLst>
          </p:cNvPr>
          <p:cNvGrpSpPr/>
          <p:nvPr/>
        </p:nvGrpSpPr>
        <p:grpSpPr>
          <a:xfrm>
            <a:off x="57423" y="5342781"/>
            <a:ext cx="6743153" cy="396000"/>
            <a:chOff x="87935" y="91167"/>
            <a:chExt cx="6743153" cy="396000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F13EF057-17CB-473D-94C2-FEF1881C88FF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6F8074A-8BCF-4454-ACB9-2624D9B5B8CF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B772F9E0-E78E-4DFD-863F-BAF4C011FFEA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E2440A0C-4C86-4E4A-8AB3-1AF7087A71B6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18FB917-CEA5-48D1-8477-A356F78B0120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14B13BF-8F92-488A-AE3C-2E0D7B27617F}"/>
              </a:ext>
            </a:extLst>
          </p:cNvPr>
          <p:cNvGrpSpPr/>
          <p:nvPr/>
        </p:nvGrpSpPr>
        <p:grpSpPr>
          <a:xfrm>
            <a:off x="57423" y="5850950"/>
            <a:ext cx="6743153" cy="396000"/>
            <a:chOff x="87935" y="91167"/>
            <a:chExt cx="6743153" cy="396000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4193329-BCEC-4EA8-B131-6652F81831E1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6754807-B49B-4836-9D42-EBB554667CF5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43D098F3-9B9E-425D-8D81-B2BDD8552C2E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56C9D16-7BCF-4FA7-A8BC-209E411D160F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FED202AC-90C3-4B02-933A-5F48D747DB41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1E3E670C-34CB-46F1-95E2-DB8F7771B605}"/>
              </a:ext>
            </a:extLst>
          </p:cNvPr>
          <p:cNvGrpSpPr/>
          <p:nvPr/>
        </p:nvGrpSpPr>
        <p:grpSpPr>
          <a:xfrm>
            <a:off x="57423" y="6315977"/>
            <a:ext cx="6743153" cy="396000"/>
            <a:chOff x="87935" y="91167"/>
            <a:chExt cx="6743153" cy="396000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88FD52F-0087-405D-8FAA-C4442E737B07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B07D447-ADC9-475D-A798-D97BC84F185E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77727F4-3F5F-43D9-B5E7-62F07B4B758E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0280669-EA6E-4459-8566-84BBC098EF3A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CPU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9F8009D-F71B-49C1-A63E-433570E1248B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CPU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BE03EC8-B382-4274-8164-DBDB2C661E7D}"/>
              </a:ext>
            </a:extLst>
          </p:cNvPr>
          <p:cNvGrpSpPr/>
          <p:nvPr/>
        </p:nvGrpSpPr>
        <p:grpSpPr>
          <a:xfrm>
            <a:off x="57423" y="6775322"/>
            <a:ext cx="6743153" cy="396000"/>
            <a:chOff x="87935" y="91167"/>
            <a:chExt cx="6743153" cy="39600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EA74B78E-823C-4552-B39F-34034FFB045B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5335E939-B2BB-4DEB-B7D1-1509D221C268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69495A1E-3C2E-4D3C-8B57-F86282BC06AF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EDBAC8-BBBC-4CFB-B68C-DDDF66A7A55E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E8F66BA-FD1C-4A26-ADB9-1A35D5DCEFA7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PRINTER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5DEABF48-E36F-4B32-A41D-E4CEF481A578}"/>
              </a:ext>
            </a:extLst>
          </p:cNvPr>
          <p:cNvGrpSpPr/>
          <p:nvPr/>
        </p:nvGrpSpPr>
        <p:grpSpPr>
          <a:xfrm>
            <a:off x="57423" y="7255247"/>
            <a:ext cx="6743153" cy="396000"/>
            <a:chOff x="87935" y="91167"/>
            <a:chExt cx="6743153" cy="396000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875528A9-543D-4901-B829-BCF39DB37698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C577FD27-A664-430E-9915-647BF27DB6AA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19CF2444-2177-4E0D-BF78-1A72250B84B6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440E9294-F30D-4327-B86E-4F50258DCC68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A33EA6C9-5828-4C60-8BE7-487CD80E475D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PRINTER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A8EDCD5-3341-4617-B7CA-38C8A2C6B0A7}"/>
              </a:ext>
            </a:extLst>
          </p:cNvPr>
          <p:cNvGrpSpPr/>
          <p:nvPr/>
        </p:nvGrpSpPr>
        <p:grpSpPr>
          <a:xfrm>
            <a:off x="60208" y="7760564"/>
            <a:ext cx="6743153" cy="396000"/>
            <a:chOff x="87935" y="91167"/>
            <a:chExt cx="6743153" cy="396000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A022AAC-6BE0-46A2-A3CA-0D54A1FFC15D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A2C82DC5-A93A-46B4-8E56-0B213B209CBB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E9B81C9A-17DA-42C2-A950-866ED19C835F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C3055077-E9E8-4DA4-9AA8-6FA73B234F49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0276785-868A-43C4-B323-69ABA1D60EFB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PRINTER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99A67C81-F4D7-483C-B6BF-CDDDE66F65BC}"/>
              </a:ext>
            </a:extLst>
          </p:cNvPr>
          <p:cNvGrpSpPr/>
          <p:nvPr/>
        </p:nvGrpSpPr>
        <p:grpSpPr>
          <a:xfrm>
            <a:off x="57423" y="8244403"/>
            <a:ext cx="6743153" cy="396000"/>
            <a:chOff x="87935" y="91167"/>
            <a:chExt cx="6743153" cy="396000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5DD07DD2-C6A5-45FC-9D77-81657C85B214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C167931-CC52-4A40-A564-D79A4A114997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E60EA3B6-1A47-40BA-A3AD-53D4CF4BDBF1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57168E90-CE6F-426D-B087-51E3D8A966BB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PRINTER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B72343D2-7A13-4C9B-8854-C0319C4B6628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PRINTER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C77532DE-D773-4B1E-9042-07B4A5E80FD1}"/>
              </a:ext>
            </a:extLst>
          </p:cNvPr>
          <p:cNvGrpSpPr/>
          <p:nvPr/>
        </p:nvGrpSpPr>
        <p:grpSpPr>
          <a:xfrm>
            <a:off x="57423" y="8728242"/>
            <a:ext cx="6743153" cy="396000"/>
            <a:chOff x="87935" y="91167"/>
            <a:chExt cx="6743153" cy="396000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C4FD20B0-DA17-43DD-B9A2-7682E08DF92B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D372A3A-5C0F-4851-9CB5-725B10C7F474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22B33DA9-5053-42ED-8E7A-85FDF700CBB4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C4E8392A-6A2F-4DAA-AB82-1F31107DE814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56A7C51-81D3-43BE-BD9B-3B5595684D65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1CEA800A-5E7E-45A7-AE6E-14E68E2CF428}"/>
              </a:ext>
            </a:extLst>
          </p:cNvPr>
          <p:cNvGrpSpPr/>
          <p:nvPr/>
        </p:nvGrpSpPr>
        <p:grpSpPr>
          <a:xfrm>
            <a:off x="57423" y="9212081"/>
            <a:ext cx="6743153" cy="396000"/>
            <a:chOff x="87935" y="91167"/>
            <a:chExt cx="6743153" cy="396000"/>
          </a:xfrm>
        </p:grpSpPr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53503564-9A0C-4489-9080-2DBA3B919216}"/>
                </a:ext>
              </a:extLst>
            </p:cNvPr>
            <p:cNvGrpSpPr/>
            <p:nvPr/>
          </p:nvGrpSpPr>
          <p:grpSpPr>
            <a:xfrm>
              <a:off x="87935" y="91167"/>
              <a:ext cx="5029884" cy="396000"/>
              <a:chOff x="146106" y="389383"/>
              <a:chExt cx="5221107" cy="506577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066FBB7F-6844-45EC-81C1-EDC2AB7640B9}"/>
                  </a:ext>
                </a:extLst>
              </p:cNvPr>
              <p:cNvSpPr/>
              <p:nvPr/>
            </p:nvSpPr>
            <p:spPr>
              <a:xfrm>
                <a:off x="1924510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kumimoji="0" lang="en-US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FCCD483E-A98B-4571-9338-408CF3B20C43}"/>
                  </a:ext>
                </a:extLst>
              </p:cNvPr>
              <p:cNvSpPr/>
              <p:nvPr/>
            </p:nvSpPr>
            <p:spPr>
              <a:xfrm>
                <a:off x="146106" y="389383"/>
                <a:ext cx="1664300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55E760AA-F3AC-43EE-AF91-4D91D3472440}"/>
                  </a:ext>
                </a:extLst>
              </p:cNvPr>
              <p:cNvSpPr/>
              <p:nvPr/>
            </p:nvSpPr>
            <p:spPr>
              <a:xfrm>
                <a:off x="3702914" y="389383"/>
                <a:ext cx="1664299" cy="506577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   </a:t>
                </a:r>
                <a:r>
                  <a:rPr lang="en-US" b="1" kern="0" dirty="0">
                    <a:solidFill>
                      <a:prstClr val="black"/>
                    </a:solidFill>
                  </a:rPr>
                  <a:t>MONITOR</a:t>
                </a:r>
                <a:endParaRPr kumimoji="0" lang="id-ID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5F78CBBB-72A0-4310-B988-75EB312A399F}"/>
                </a:ext>
              </a:extLst>
            </p:cNvPr>
            <p:cNvSpPr/>
            <p:nvPr/>
          </p:nvSpPr>
          <p:spPr>
            <a:xfrm>
              <a:off x="5227744" y="91167"/>
              <a:ext cx="1603344" cy="396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    </a:t>
              </a:r>
              <a:r>
                <a:rPr lang="en-US" b="1" kern="0" dirty="0">
                  <a:solidFill>
                    <a:prstClr val="black"/>
                  </a:solidFill>
                </a:rPr>
                <a:t>MONITOR</a:t>
              </a:r>
              <a:endParaRPr kumimoji="0" lang="id-ID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27416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3963</TotalTime>
  <Words>185</Words>
  <Application>Microsoft Office PowerPoint</Application>
  <PresentationFormat>A4 Paper (210x297 mm)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2_Office Theme</vt:lpstr>
      <vt:lpstr>KESERAGAMAN TAGGING PLAG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173</cp:revision>
  <cp:lastPrinted>2022-09-12T08:48:07Z</cp:lastPrinted>
  <dcterms:created xsi:type="dcterms:W3CDTF">2022-04-21T06:32:20Z</dcterms:created>
  <dcterms:modified xsi:type="dcterms:W3CDTF">2024-05-03T02:44:30Z</dcterms:modified>
</cp:coreProperties>
</file>