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316" r:id="rId3"/>
    <p:sldId id="282" r:id="rId4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0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A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D300996E-20EF-4765-A60E-57FD173D0673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FAC68119-ABCD-4623-95D0-5BE0B02B318E}" type="presOf" srcId="{F0F34EBA-C764-4F76-90A1-009403B4063C}" destId="{5478A64C-CD8E-4277-8F19-451AC0911F33}" srcOrd="0" destOrd="0" presId="urn:microsoft.com/office/officeart/2005/8/layout/venn1"/>
    <dgm:cxn modelId="{0D9249FE-83DD-40B5-AE51-66D9E558E763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B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 custLinFactNeighborX="-1811"/>
      <dgm:spPr/>
      <dgm:t>
        <a:bodyPr/>
        <a:lstStyle/>
        <a:p>
          <a:endParaRPr lang="en-US"/>
        </a:p>
      </dgm:t>
    </dgm:pt>
  </dgm:ptLst>
  <dgm:cxnLst>
    <dgm:cxn modelId="{0B64B00D-1368-42D9-8D7D-1350ADD177EE}" type="presOf" srcId="{F0F34EBA-C764-4F76-90A1-009403B4063C}" destId="{5478A64C-CD8E-4277-8F19-451AC0911F33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2D0071D0-F2D9-4FBB-A592-4F89E0CAACBA}" type="presOf" srcId="{BE07E33B-A842-429C-BD01-075186DA3BA1}" destId="{FD1FFEE1-917D-4BF6-A533-0FD9CBADB37E}" srcOrd="0" destOrd="0" presId="urn:microsoft.com/office/officeart/2005/8/layout/venn1"/>
    <dgm:cxn modelId="{9081F7D8-4991-4BF2-A0D0-A1C75BC36085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b="1" dirty="0"/>
            <a:t>C</a:t>
          </a:r>
          <a:endParaRPr lang="id-ID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C09EB6F3-0534-4295-BE14-13391E1CD67C}" type="presOf" srcId="{F0F34EBA-C764-4F76-90A1-009403B4063C}" destId="{5478A64C-CD8E-4277-8F19-451AC0911F33}" srcOrd="0" destOrd="0" presId="urn:microsoft.com/office/officeart/2005/8/layout/venn1"/>
    <dgm:cxn modelId="{70F91AA4-1FA1-4523-B594-19059F93876B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14DC998D-45A7-4795-9AE6-CBEB979EE9E7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MY" b="1" dirty="0" smtClean="0"/>
            <a:t>D</a:t>
          </a:r>
          <a:endParaRPr lang="id-ID" b="1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D300996E-20EF-4765-A60E-57FD173D0673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FAC68119-ABCD-4623-95D0-5BE0B02B318E}" type="presOf" srcId="{F0F34EBA-C764-4F76-90A1-009403B4063C}" destId="{5478A64C-CD8E-4277-8F19-451AC0911F33}" srcOrd="0" destOrd="0" presId="urn:microsoft.com/office/officeart/2005/8/layout/venn1"/>
    <dgm:cxn modelId="{0D9249FE-83DD-40B5-AE51-66D9E558E763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MY" b="1" dirty="0" smtClean="0"/>
            <a:t>E</a:t>
          </a:r>
          <a:endParaRPr lang="id-ID" b="1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 custLinFactNeighborX="-1811"/>
      <dgm:spPr/>
      <dgm:t>
        <a:bodyPr/>
        <a:lstStyle/>
        <a:p>
          <a:endParaRPr lang="en-US"/>
        </a:p>
      </dgm:t>
    </dgm:pt>
  </dgm:ptLst>
  <dgm:cxnLst>
    <dgm:cxn modelId="{0B64B00D-1368-42D9-8D7D-1350ADD177EE}" type="presOf" srcId="{F0F34EBA-C764-4F76-90A1-009403B4063C}" destId="{5478A64C-CD8E-4277-8F19-451AC0911F33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2D0071D0-F2D9-4FBB-A592-4F89E0CAACBA}" type="presOf" srcId="{BE07E33B-A842-429C-BD01-075186DA3BA1}" destId="{FD1FFEE1-917D-4BF6-A533-0FD9CBADB37E}" srcOrd="0" destOrd="0" presId="urn:microsoft.com/office/officeart/2005/8/layout/venn1"/>
    <dgm:cxn modelId="{9081F7D8-4991-4BF2-A0D0-A1C75BC36085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0F34EBA-C764-4F76-90A1-009403B4063C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id-ID"/>
        </a:p>
      </dgm:t>
    </dgm:pt>
    <dgm:pt modelId="{BE07E33B-A842-429C-BD01-075186DA3BA1}">
      <dgm:prSet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MY" b="1" dirty="0" smtClean="0"/>
            <a:t>F</a:t>
          </a:r>
          <a:endParaRPr lang="id-ID" b="1" dirty="0"/>
        </a:p>
      </dgm:t>
    </dgm:pt>
    <dgm:pt modelId="{6FE7904B-28EF-499D-A77E-D6C31246C72E}" type="parTrans" cxnId="{D7FED011-BFD6-4A25-B363-7827A2AC3927}">
      <dgm:prSet/>
      <dgm:spPr/>
      <dgm:t>
        <a:bodyPr/>
        <a:lstStyle/>
        <a:p>
          <a:endParaRPr lang="id-ID"/>
        </a:p>
      </dgm:t>
    </dgm:pt>
    <dgm:pt modelId="{8387DC85-86A6-4409-A6DB-17B84E68B19F}" type="sibTrans" cxnId="{D7FED011-BFD6-4A25-B363-7827A2AC3927}">
      <dgm:prSet/>
      <dgm:spPr/>
      <dgm:t>
        <a:bodyPr/>
        <a:lstStyle/>
        <a:p>
          <a:endParaRPr lang="id-ID"/>
        </a:p>
      </dgm:t>
    </dgm:pt>
    <dgm:pt modelId="{5478A64C-CD8E-4277-8F19-451AC0911F33}" type="pres">
      <dgm:prSet presAssocID="{F0F34EBA-C764-4F76-90A1-009403B4063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1FFEE1-917D-4BF6-A533-0FD9CBADB37E}" type="pres">
      <dgm:prSet presAssocID="{BE07E33B-A842-429C-BD01-075186DA3BA1}" presName="circ1TxSh" presStyleLbl="vennNode1" presStyleIdx="0" presStyleCnt="1"/>
      <dgm:spPr/>
      <dgm:t>
        <a:bodyPr/>
        <a:lstStyle/>
        <a:p>
          <a:endParaRPr lang="en-US"/>
        </a:p>
      </dgm:t>
    </dgm:pt>
  </dgm:ptLst>
  <dgm:cxnLst>
    <dgm:cxn modelId="{C09EB6F3-0534-4295-BE14-13391E1CD67C}" type="presOf" srcId="{F0F34EBA-C764-4F76-90A1-009403B4063C}" destId="{5478A64C-CD8E-4277-8F19-451AC0911F33}" srcOrd="0" destOrd="0" presId="urn:microsoft.com/office/officeart/2005/8/layout/venn1"/>
    <dgm:cxn modelId="{70F91AA4-1FA1-4523-B594-19059F93876B}" type="presOf" srcId="{BE07E33B-A842-429C-BD01-075186DA3BA1}" destId="{FD1FFEE1-917D-4BF6-A533-0FD9CBADB37E}" srcOrd="0" destOrd="0" presId="urn:microsoft.com/office/officeart/2005/8/layout/venn1"/>
    <dgm:cxn modelId="{D7FED011-BFD6-4A25-B363-7827A2AC3927}" srcId="{F0F34EBA-C764-4F76-90A1-009403B4063C}" destId="{BE07E33B-A842-429C-BD01-075186DA3BA1}" srcOrd="0" destOrd="0" parTransId="{6FE7904B-28EF-499D-A77E-D6C31246C72E}" sibTransId="{8387DC85-86A6-4409-A6DB-17B84E68B19F}"/>
    <dgm:cxn modelId="{14DC998D-45A7-4795-9AE6-CBEB979EE9E7}" type="presParOf" srcId="{5478A64C-CD8E-4277-8F19-451AC0911F33}" destId="{FD1FFEE1-917D-4BF6-A533-0FD9CBADB37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/>
            <a:t>A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/>
            <a:t>B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/>
            <a:t>C</a:t>
          </a:r>
          <a:endParaRPr lang="id-ID" sz="3800" kern="1200" dirty="0"/>
        </a:p>
      </dsp:txBody>
      <dsp:txXfrm>
        <a:off x="110368" y="120410"/>
        <a:ext cx="532903" cy="5329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800" b="1" kern="1200" dirty="0" smtClean="0"/>
            <a:t>D</a:t>
          </a:r>
          <a:endParaRPr lang="id-ID" sz="3800" b="1" kern="1200" dirty="0"/>
        </a:p>
      </dsp:txBody>
      <dsp:txXfrm>
        <a:off x="110368" y="120410"/>
        <a:ext cx="532903" cy="5329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800" b="1" kern="1200" dirty="0" smtClean="0"/>
            <a:t>E</a:t>
          </a:r>
          <a:endParaRPr lang="id-ID" sz="3800" b="1" kern="1200" dirty="0"/>
        </a:p>
      </dsp:txBody>
      <dsp:txXfrm>
        <a:off x="110368" y="120410"/>
        <a:ext cx="532903" cy="5329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FFEE1-917D-4BF6-A533-0FD9CBADB37E}">
      <dsp:nvSpPr>
        <dsp:cNvPr id="0" name=""/>
        <dsp:cNvSpPr/>
      </dsp:nvSpPr>
      <dsp:spPr>
        <a:xfrm>
          <a:off x="0" y="10042"/>
          <a:ext cx="753639" cy="75363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3800" b="1" kern="1200" dirty="0" smtClean="0"/>
            <a:t>F</a:t>
          </a:r>
          <a:endParaRPr lang="id-ID" sz="3800" b="1" kern="1200" dirty="0"/>
        </a:p>
      </dsp:txBody>
      <dsp:txXfrm>
        <a:off x="110368" y="120410"/>
        <a:ext cx="532903" cy="532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30/4/2024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49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84717-F7E5-42D0-AF92-14A37AD402A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9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2C467-43AF-44CB-BFE3-5D4856FFAFAC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55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715C-2744-490B-A948-6C42F7803870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9882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B39-D99B-459D-A7A8-DFB8327069B4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8253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126A4-5CC8-4D1A-8B7A-148D8114E336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531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A545A-2CA9-416D-9FAC-3094F68E9D6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8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2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2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44EE-DD7D-42BC-9339-FB4BABFF576F}" type="datetime1">
              <a:rPr lang="id-ID" smtClean="0"/>
              <a:t>30/04/2024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919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847D3-4D02-4664-BAED-66A9880DCBE9}" type="datetime1">
              <a:rPr lang="id-ID" smtClean="0"/>
              <a:t>30/04/2024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086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E8557-30BD-464B-869F-2C86740D36FC}" type="datetime1">
              <a:rPr lang="id-ID" smtClean="0"/>
              <a:t>30/04/2024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57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52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9" y="394474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52" y="2072990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08B5-5A64-4411-AB5D-9343C27C8C0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2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6F31-C007-4835-AD4B-25325CCB5EE1}" type="datetime1">
              <a:rPr lang="id-ID" smtClean="0"/>
              <a:t>30/04/2024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60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9959-2118-46FF-A6F6-F6D8A67A21E8}" type="datetime1">
              <a:rPr lang="id-ID" smtClean="0"/>
              <a:t>30/04/2024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59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59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261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30/04/2024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2.png"/><Relationship Id="rId25" Type="http://schemas.openxmlformats.org/officeDocument/2006/relationships/diagramQuickStyle" Target="../diagrams/quickStyle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QuickStyle" Target="../diagrams/quickStyle4.xml"/><Relationship Id="rId29" Type="http://schemas.openxmlformats.org/officeDocument/2006/relationships/diagramLayout" Target="../diagrams/layout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Layout" Target="../diagrams/layout5.xml"/><Relationship Id="rId32" Type="http://schemas.microsoft.com/office/2007/relationships/diagramDrawing" Target="../diagrams/drawing6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Data" Target="../diagrams/data5.xml"/><Relationship Id="rId28" Type="http://schemas.openxmlformats.org/officeDocument/2006/relationships/diagramData" Target="../diagrams/data6.xml"/><Relationship Id="rId10" Type="http://schemas.openxmlformats.org/officeDocument/2006/relationships/diagramColors" Target="../diagrams/colors2.xml"/><Relationship Id="rId19" Type="http://schemas.openxmlformats.org/officeDocument/2006/relationships/diagramLayout" Target="../diagrams/layout4.xml"/><Relationship Id="rId31" Type="http://schemas.openxmlformats.org/officeDocument/2006/relationships/diagramColors" Target="../diagrams/colors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1581123"/>
            <a:ext cx="6172200" cy="1524000"/>
          </a:xfrm>
        </p:spPr>
        <p:txBody>
          <a:bodyPr>
            <a:noAutofit/>
          </a:bodyPr>
          <a:lstStyle/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MAGAZINE HOLDER</a:t>
            </a:r>
            <a:endParaRPr lang="ms-MY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3EA5BF-1EE4-4C47-84E4-DDBBD7587DDC}"/>
              </a:ext>
            </a:extLst>
          </p:cNvPr>
          <p:cNvSpPr txBox="1"/>
          <p:nvPr/>
        </p:nvSpPr>
        <p:spPr>
          <a:xfrm>
            <a:off x="678050" y="3412205"/>
            <a:ext cx="55018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Taip (</a:t>
            </a:r>
            <a:r>
              <a:rPr lang="ms-MY" b="1" dirty="0"/>
              <a:t>Mohon kekalkan standard </a:t>
            </a:r>
            <a:r>
              <a:rPr lang="ms-MY" b="1" i="1" dirty="0" err="1"/>
              <a:t>font</a:t>
            </a:r>
            <a:r>
              <a:rPr lang="ms-MY" b="1" i="1" dirty="0"/>
              <a:t> </a:t>
            </a:r>
            <a:r>
              <a:rPr lang="ms-MY" b="1" i="1" dirty="0" err="1"/>
              <a:t>setting</a:t>
            </a:r>
            <a:r>
              <a:rPr lang="ms-MY" dirty="0"/>
              <a:t>)</a:t>
            </a:r>
          </a:p>
          <a:p>
            <a:pPr marL="857250" lvl="1" indent="-400050">
              <a:buAutoNum type="romanLcParenBoth"/>
            </a:pPr>
            <a:r>
              <a:rPr lang="ms-MY" dirty="0"/>
              <a:t>Nama Unit &amp; Nama </a:t>
            </a:r>
            <a:r>
              <a:rPr lang="ms-MY" b="1" dirty="0"/>
              <a:t>Singkatan</a:t>
            </a:r>
            <a:r>
              <a:rPr lang="ms-MY" dirty="0"/>
              <a:t> Bahagian (contoh: BTKP,BTKM,BKP...)</a:t>
            </a:r>
          </a:p>
          <a:p>
            <a:pPr marL="857250" lvl="1" indent="-400050">
              <a:buAutoNum type="romanLcParenBoth"/>
            </a:pPr>
            <a:r>
              <a:rPr lang="ms-MY" dirty="0" smtClean="0"/>
              <a:t>Tajuk </a:t>
            </a:r>
            <a:r>
              <a:rPr lang="ms-MY" dirty="0"/>
              <a:t>Fail (</a:t>
            </a:r>
            <a:r>
              <a:rPr lang="ms-MY" dirty="0">
                <a:solidFill>
                  <a:srgbClr val="FF0000"/>
                </a:solidFill>
              </a:rPr>
              <a:t>elakkan guna tajuk ‘Pelbagai’</a:t>
            </a:r>
            <a:r>
              <a:rPr lang="ms-MY" dirty="0"/>
              <a:t>)</a:t>
            </a:r>
          </a:p>
          <a:p>
            <a:pPr marL="857250" lvl="1" indent="-400050">
              <a:buFontTx/>
              <a:buAutoNum type="romanLcParenBoth"/>
            </a:pPr>
            <a:r>
              <a:rPr lang="ms-MY" dirty="0"/>
              <a:t>Abjad Rujukan Fail (A, B, C...)</a:t>
            </a:r>
          </a:p>
          <a:p>
            <a:pPr lvl="1"/>
            <a:endParaRPr lang="ms-MY" dirty="0"/>
          </a:p>
          <a:p>
            <a:pPr marL="857250" lvl="1" indent="-400050">
              <a:buAutoNum type="romanLcParenBoth"/>
            </a:pPr>
            <a:endParaRPr lang="ms-MY" dirty="0"/>
          </a:p>
          <a:p>
            <a:pPr marL="342900" indent="-342900">
              <a:buAutoNum type="arabicPeriod"/>
            </a:pPr>
            <a:r>
              <a:rPr lang="ms-MY" dirty="0"/>
              <a:t>Sekiranya </a:t>
            </a:r>
            <a:r>
              <a:rPr lang="ms-MY" dirty="0" err="1"/>
              <a:t>magazine</a:t>
            </a:r>
            <a:r>
              <a:rPr lang="ms-MY" dirty="0"/>
              <a:t> </a:t>
            </a:r>
            <a:r>
              <a:rPr lang="ms-MY" dirty="0" err="1"/>
              <a:t>holder</a:t>
            </a:r>
            <a:r>
              <a:rPr lang="ms-MY" dirty="0"/>
              <a:t>:</a:t>
            </a:r>
          </a:p>
          <a:p>
            <a:endParaRPr lang="ms-MY" dirty="0"/>
          </a:p>
          <a:p>
            <a:pPr marL="857250" lvl="1" indent="-400050">
              <a:buAutoNum type="romanLcParenBoth"/>
            </a:pPr>
            <a:r>
              <a:rPr lang="ms-MY" b="1" dirty="0">
                <a:solidFill>
                  <a:srgbClr val="FF0000"/>
                </a:solidFill>
              </a:rPr>
              <a:t>TIADA TEMPAT </a:t>
            </a:r>
            <a:r>
              <a:rPr lang="ms-MY" b="1" dirty="0"/>
              <a:t>untuk dimasukkan format keseragaman: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perlu dicetak format; </a:t>
            </a:r>
          </a:p>
          <a:p>
            <a:pPr marL="1200150" lvl="2" indent="-285750">
              <a:buFontTx/>
              <a:buChar char="-"/>
            </a:pPr>
            <a:r>
              <a:rPr lang="ms-MY" dirty="0" err="1">
                <a:solidFill>
                  <a:srgbClr val="FF0000"/>
                </a:solidFill>
              </a:rPr>
              <a:t>di</a:t>
            </a:r>
            <a:r>
              <a:rPr lang="ms-MY" i="1" dirty="0" err="1">
                <a:solidFill>
                  <a:srgbClr val="FF0000"/>
                </a:solidFill>
              </a:rPr>
              <a:t>laminate</a:t>
            </a:r>
            <a:r>
              <a:rPr lang="ms-MY" dirty="0"/>
              <a:t>; dan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ditampal</a:t>
            </a:r>
          </a:p>
          <a:p>
            <a:pPr marL="285750" indent="-285750">
              <a:buFontTx/>
              <a:buChar char="-"/>
            </a:pPr>
            <a:endParaRPr lang="ms-MY" dirty="0"/>
          </a:p>
          <a:p>
            <a:pPr marL="857250" lvl="1" indent="-400050">
              <a:buAutoNum type="romanLcParenBoth" startAt="2"/>
            </a:pPr>
            <a:r>
              <a:rPr lang="ms-MY" b="1" dirty="0"/>
              <a:t>Terdapat tempat untuk dimasukkan format </a:t>
            </a:r>
          </a:p>
          <a:p>
            <a:pPr lvl="1"/>
            <a:r>
              <a:rPr lang="ms-MY" b="1" dirty="0"/>
              <a:t>        keseragaman: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perlu dicetak; dan </a:t>
            </a:r>
          </a:p>
          <a:p>
            <a:pPr marL="1200150" lvl="2" indent="-285750">
              <a:buFontTx/>
              <a:buChar char="-"/>
            </a:pPr>
            <a:r>
              <a:rPr lang="ms-MY" dirty="0"/>
              <a:t>dimasukkan di dalam tempat berkenaan</a:t>
            </a:r>
          </a:p>
        </p:txBody>
      </p:sp>
      <p:pic>
        <p:nvPicPr>
          <p:cNvPr id="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471" y="569057"/>
            <a:ext cx="1611056" cy="112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35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742" y="736756"/>
            <a:ext cx="2086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ms-MY" b="1" dirty="0">
                <a:solidFill>
                  <a:prstClr val="black"/>
                </a:solidFill>
                <a:latin typeface="Calibri"/>
              </a:rPr>
              <a:t>MAGAZINE HOLDER</a:t>
            </a:r>
            <a:endParaRPr lang="ms-MY" b="1" dirty="0">
              <a:latin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7129" y="1259951"/>
            <a:ext cx="2147452" cy="3788041"/>
            <a:chOff x="107129" y="544489"/>
            <a:chExt cx="2147452" cy="4103711"/>
          </a:xfrm>
        </p:grpSpPr>
        <p:sp>
          <p:nvSpPr>
            <p:cNvPr id="20" name="Rectangle 19"/>
            <p:cNvSpPr/>
            <p:nvPr/>
          </p:nvSpPr>
          <p:spPr>
            <a:xfrm>
              <a:off x="120981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7129" y="2546094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46" name="Diagram 45"/>
            <p:cNvGraphicFramePr/>
            <p:nvPr>
              <p:extLst>
                <p:ext uri="{D42A27DB-BD31-4B8C-83A1-F6EECF244321}">
                  <p14:modId xmlns:p14="http://schemas.microsoft.com/office/powerpoint/2010/main" val="1935786714"/>
                </p:ext>
              </p:extLst>
            </p:nvPr>
          </p:nvGraphicFramePr>
          <p:xfrm>
            <a:off x="799929" y="3626608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2338742" y="1259951"/>
            <a:ext cx="2159664" cy="3788041"/>
            <a:chOff x="2338742" y="544489"/>
            <a:chExt cx="2159664" cy="4103711"/>
          </a:xfrm>
        </p:grpSpPr>
        <p:sp>
          <p:nvSpPr>
            <p:cNvPr id="101" name="Rectangle 100"/>
            <p:cNvSpPr/>
            <p:nvPr/>
          </p:nvSpPr>
          <p:spPr>
            <a:xfrm>
              <a:off x="2338742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441006" y="2547520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05" name="Diagram 104"/>
            <p:cNvGraphicFramePr/>
            <p:nvPr>
              <p:extLst>
                <p:ext uri="{D42A27DB-BD31-4B8C-83A1-F6EECF244321}">
                  <p14:modId xmlns:p14="http://schemas.microsoft.com/office/powerpoint/2010/main" val="2626564009"/>
                </p:ext>
              </p:extLst>
            </p:nvPr>
          </p:nvGraphicFramePr>
          <p:xfrm>
            <a:off x="3017690" y="3597036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4566029" y="1268700"/>
            <a:ext cx="2133600" cy="3788041"/>
            <a:chOff x="4566028" y="554014"/>
            <a:chExt cx="2133600" cy="4103711"/>
          </a:xfrm>
        </p:grpSpPr>
        <p:sp>
          <p:nvSpPr>
            <p:cNvPr id="108" name="Rectangle 107"/>
            <p:cNvSpPr/>
            <p:nvPr/>
          </p:nvSpPr>
          <p:spPr>
            <a:xfrm>
              <a:off x="4566028" y="554014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4592092" y="2546140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112" name="Diagram 111"/>
            <p:cNvGraphicFramePr/>
            <p:nvPr>
              <p:extLst>
                <p:ext uri="{D42A27DB-BD31-4B8C-83A1-F6EECF244321}">
                  <p14:modId xmlns:p14="http://schemas.microsoft.com/office/powerpoint/2010/main" val="247333483"/>
                </p:ext>
              </p:extLst>
            </p:nvPr>
          </p:nvGraphicFramePr>
          <p:xfrm>
            <a:off x="5244976" y="3606561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208492" y="2222721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385168" y="1379330"/>
            <a:ext cx="1574475" cy="767279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2474912" y="2234119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2651588" y="1390728"/>
            <a:ext cx="1574475" cy="767279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4666724" y="2222721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4843400" y="1379330"/>
            <a:ext cx="1574475" cy="767279"/>
          </a:xfrm>
          <a:prstGeom prst="rect">
            <a:avLst/>
          </a:prstGeom>
        </p:spPr>
      </p:pic>
      <p:grpSp>
        <p:nvGrpSpPr>
          <p:cNvPr id="50" name="Group 49"/>
          <p:cNvGrpSpPr/>
          <p:nvPr/>
        </p:nvGrpSpPr>
        <p:grpSpPr>
          <a:xfrm>
            <a:off x="119004" y="5368813"/>
            <a:ext cx="2147452" cy="3788041"/>
            <a:chOff x="107129" y="544489"/>
            <a:chExt cx="2147452" cy="4103711"/>
          </a:xfrm>
        </p:grpSpPr>
        <p:sp>
          <p:nvSpPr>
            <p:cNvPr id="51" name="Rectangle 50"/>
            <p:cNvSpPr/>
            <p:nvPr/>
          </p:nvSpPr>
          <p:spPr>
            <a:xfrm>
              <a:off x="120981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7129" y="2546094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53" name="Diagram 52"/>
            <p:cNvGraphicFramePr/>
            <p:nvPr>
              <p:extLst>
                <p:ext uri="{D42A27DB-BD31-4B8C-83A1-F6EECF244321}">
                  <p14:modId xmlns:p14="http://schemas.microsoft.com/office/powerpoint/2010/main" val="3597245609"/>
                </p:ext>
              </p:extLst>
            </p:nvPr>
          </p:nvGraphicFramePr>
          <p:xfrm>
            <a:off x="799929" y="3626608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8" r:lo="rId19" r:qs="rId20" r:cs="rId21"/>
            </a:graphicData>
          </a:graphic>
        </p:graphicFrame>
      </p:grpSp>
      <p:grpSp>
        <p:nvGrpSpPr>
          <p:cNvPr id="54" name="Group 53"/>
          <p:cNvGrpSpPr/>
          <p:nvPr/>
        </p:nvGrpSpPr>
        <p:grpSpPr>
          <a:xfrm>
            <a:off x="2350617" y="5368813"/>
            <a:ext cx="2159664" cy="3788041"/>
            <a:chOff x="2338742" y="544489"/>
            <a:chExt cx="2159664" cy="4103711"/>
          </a:xfrm>
        </p:grpSpPr>
        <p:sp>
          <p:nvSpPr>
            <p:cNvPr id="55" name="Rectangle 54"/>
            <p:cNvSpPr/>
            <p:nvPr/>
          </p:nvSpPr>
          <p:spPr>
            <a:xfrm>
              <a:off x="2338742" y="544489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441006" y="2547520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solidFill>
                    <a:prstClr val="black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57" name="Diagram 56"/>
            <p:cNvGraphicFramePr/>
            <p:nvPr>
              <p:extLst>
                <p:ext uri="{D42A27DB-BD31-4B8C-83A1-F6EECF244321}">
                  <p14:modId xmlns:p14="http://schemas.microsoft.com/office/powerpoint/2010/main" val="1026408460"/>
                </p:ext>
              </p:extLst>
            </p:nvPr>
          </p:nvGraphicFramePr>
          <p:xfrm>
            <a:off x="3017690" y="3597036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3" r:lo="rId24" r:qs="rId25" r:cs="rId26"/>
            </a:graphicData>
          </a:graphic>
        </p:graphicFrame>
      </p:grpSp>
      <p:grpSp>
        <p:nvGrpSpPr>
          <p:cNvPr id="58" name="Group 57"/>
          <p:cNvGrpSpPr/>
          <p:nvPr/>
        </p:nvGrpSpPr>
        <p:grpSpPr>
          <a:xfrm>
            <a:off x="4577904" y="5377562"/>
            <a:ext cx="2133600" cy="3788041"/>
            <a:chOff x="4566028" y="554014"/>
            <a:chExt cx="2133600" cy="4103711"/>
          </a:xfrm>
        </p:grpSpPr>
        <p:sp>
          <p:nvSpPr>
            <p:cNvPr id="59" name="Rectangle 58"/>
            <p:cNvSpPr/>
            <p:nvPr/>
          </p:nvSpPr>
          <p:spPr>
            <a:xfrm>
              <a:off x="4566028" y="554014"/>
              <a:ext cx="2133600" cy="4103711"/>
            </a:xfrm>
            <a:prstGeom prst="rect">
              <a:avLst/>
            </a:prstGeom>
            <a:noFill/>
            <a:ln w="50800" cmpd="thickThin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914400"/>
              <a:endParaRPr lang="en-US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592092" y="2546140"/>
              <a:ext cx="2057400" cy="4334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anchor="ctr">
              <a:spAutoFit/>
            </a:bodyPr>
            <a:lstStyle/>
            <a:p>
              <a:pPr algn="ctr" defTabSz="914400"/>
              <a:r>
                <a:rPr lang="en-US" sz="2000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Berlin Sans FB Demi" pitchFamily="34" charset="0"/>
                </a:rPr>
                <a:t>TAJUK FAIL</a:t>
              </a:r>
            </a:p>
          </p:txBody>
        </p:sp>
        <p:graphicFrame>
          <p:nvGraphicFramePr>
            <p:cNvPr id="79" name="Diagram 78"/>
            <p:cNvGraphicFramePr/>
            <p:nvPr>
              <p:extLst>
                <p:ext uri="{D42A27DB-BD31-4B8C-83A1-F6EECF244321}">
                  <p14:modId xmlns:p14="http://schemas.microsoft.com/office/powerpoint/2010/main" val="1394367148"/>
                </p:ext>
              </p:extLst>
            </p:nvPr>
          </p:nvGraphicFramePr>
          <p:xfrm>
            <a:off x="5244976" y="3606561"/>
            <a:ext cx="753639" cy="8382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8" r:lo="rId29" r:qs="rId30" r:cs="rId31"/>
            </a:graphicData>
          </a:graphic>
        </p:graphicFrame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257671" y="6355611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434347" y="5512220"/>
            <a:ext cx="1574475" cy="767279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2524091" y="6367009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2700767" y="5523618"/>
            <a:ext cx="1574475" cy="76727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607B6BDE-2616-446D-9729-45B95B892376}"/>
              </a:ext>
            </a:extLst>
          </p:cNvPr>
          <p:cNvSpPr txBox="1"/>
          <p:nvPr/>
        </p:nvSpPr>
        <p:spPr>
          <a:xfrm>
            <a:off x="4715903" y="6355611"/>
            <a:ext cx="187078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ms-MY" sz="1200" b="1" dirty="0" smtClean="0">
                <a:solidFill>
                  <a:prstClr val="black"/>
                </a:solidFill>
                <a:latin typeface="Calibri"/>
              </a:rPr>
              <a:t>BAHAGIAN TEKNOLOGI KEJURUTERAAN PEMBUATAN</a:t>
            </a:r>
            <a:endParaRPr lang="ms-MY" sz="1200" b="1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 rotWithShape="1"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597" t="37120" r="48519" b="28644"/>
          <a:stretch/>
        </p:blipFill>
        <p:spPr>
          <a:xfrm>
            <a:off x="4892579" y="5512220"/>
            <a:ext cx="1574475" cy="76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799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4000</TotalTime>
  <Words>123</Words>
  <Application>Microsoft Office PowerPoint</Application>
  <PresentationFormat>A4 Paper (210x297 mm)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Aharoni</vt:lpstr>
      <vt:lpstr>Arial</vt:lpstr>
      <vt:lpstr>Berlin Sans FB Demi</vt:lpstr>
      <vt:lpstr>Calibri</vt:lpstr>
      <vt:lpstr>1_Office Theme</vt:lpstr>
      <vt:lpstr>2_Office Theme</vt:lpstr>
      <vt:lpstr>KESERAGAMAN MAGAZINE HOLDER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Syazwin</cp:lastModifiedBy>
  <cp:revision>184</cp:revision>
  <cp:lastPrinted>2022-09-12T08:48:07Z</cp:lastPrinted>
  <dcterms:created xsi:type="dcterms:W3CDTF">2022-04-21T06:32:20Z</dcterms:created>
  <dcterms:modified xsi:type="dcterms:W3CDTF">2024-04-30T04:41:36Z</dcterms:modified>
</cp:coreProperties>
</file>