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5" r:id="rId2"/>
    <p:sldId id="266" r:id="rId3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>
        <p:scale>
          <a:sx n="80" d="100"/>
          <a:sy n="80" d="100"/>
        </p:scale>
        <p:origin x="3024" y="1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30/4/2024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49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4717-F7E5-42D0-AF92-14A37AD402A6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9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467-43AF-44CB-BFE3-5D4856FFAFAC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5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715C-2744-490B-A948-6C42F7803870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88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B39-D99B-459D-A7A8-DFB8327069B4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25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26A4-5CC8-4D1A-8B7A-148D8114E336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53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45A-2CA9-416D-9FAC-3094F68E9D6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2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2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44EE-DD7D-42BC-9339-FB4BABFF576F}" type="datetime1">
              <a:rPr lang="id-ID" smtClean="0"/>
              <a:t>30/04/2024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919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47D3-4D02-4664-BAED-66A9880DCBE9}" type="datetime1">
              <a:rPr lang="id-ID" smtClean="0"/>
              <a:t>30/04/2024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8557-30BD-464B-869F-2C86740D36FC}" type="datetime1">
              <a:rPr lang="id-ID" smtClean="0"/>
              <a:t>30/04/2024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57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52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9" y="39447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52" y="207299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08B5-5A64-4411-AB5D-9343C27C8C0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2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F31-C007-4835-AD4B-25325CCB5EE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6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9959-2118-46FF-A6F6-F6D8A67A21E8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5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26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EECD92E-ABD1-491E-B0D8-A6391DE877AA}"/>
              </a:ext>
            </a:extLst>
          </p:cNvPr>
          <p:cNvGrpSpPr/>
          <p:nvPr/>
        </p:nvGrpSpPr>
        <p:grpSpPr>
          <a:xfrm>
            <a:off x="2339962" y="3747629"/>
            <a:ext cx="2222674" cy="1570796"/>
            <a:chOff x="503363" y="819014"/>
            <a:chExt cx="2222674" cy="157079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F7559CC-3863-4B10-8050-95B4297340B2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6583473-29F7-4BCC-962C-5D0413BF752B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1F176AA-8DBD-4AB8-8E6E-630DD38F2F7F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05B5280-B03C-4A52-813F-A624A869E6F4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1462D33-2DDC-402C-8E69-CDE9AB9809E7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A0077E0-39F9-493D-86B3-A4C1CBA519ED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1E100CB-7670-4C9C-9F64-D6F7AC235506}"/>
              </a:ext>
            </a:extLst>
          </p:cNvPr>
          <p:cNvSpPr txBox="1"/>
          <p:nvPr/>
        </p:nvSpPr>
        <p:spPr>
          <a:xfrm>
            <a:off x="419148" y="5698199"/>
            <a:ext cx="606430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ms-MY" b="1" u="sng" dirty="0"/>
              <a:t>Nota</a:t>
            </a:r>
            <a:r>
              <a:rPr lang="ms-MY" b="1" u="sng" dirty="0" smtClean="0"/>
              <a:t>:</a:t>
            </a:r>
            <a:endParaRPr lang="ms-MY" dirty="0"/>
          </a:p>
          <a:p>
            <a:pPr marL="400050" indent="-400050" algn="just">
              <a:buFont typeface="+mj-lt"/>
              <a:buAutoNum type="arabicPeriod"/>
            </a:pPr>
            <a:r>
              <a:rPr lang="ms-MY" dirty="0"/>
              <a:t>cetak dan </a:t>
            </a:r>
            <a:r>
              <a:rPr lang="ms-MY" b="1" dirty="0" err="1">
                <a:solidFill>
                  <a:srgbClr val="FF0000"/>
                </a:solidFill>
              </a:rPr>
              <a:t>laminate</a:t>
            </a:r>
            <a:r>
              <a:rPr lang="ms-MY" dirty="0"/>
              <a:t> sebelum dilekatkan pada </a:t>
            </a:r>
            <a:r>
              <a:rPr lang="ms-MY" b="1" dirty="0">
                <a:solidFill>
                  <a:srgbClr val="FF0000"/>
                </a:solidFill>
              </a:rPr>
              <a:t>sudut SEBELAH KIRI ATAS LACI </a:t>
            </a:r>
            <a:r>
              <a:rPr lang="ms-MY" b="1" dirty="0"/>
              <a:t>atau </a:t>
            </a:r>
            <a:r>
              <a:rPr lang="ms-MY" b="1" dirty="0">
                <a:solidFill>
                  <a:srgbClr val="FF0000"/>
                </a:solidFill>
              </a:rPr>
              <a:t>PINTU ALMARI;</a:t>
            </a:r>
          </a:p>
          <a:p>
            <a:pPr marL="400050" indent="-400050" algn="just">
              <a:buFont typeface="+mj-lt"/>
              <a:buAutoNum type="arabicPeriod"/>
            </a:pPr>
            <a:endParaRPr lang="ms-MY" b="1" dirty="0">
              <a:solidFill>
                <a:srgbClr val="FF0000"/>
              </a:solidFill>
            </a:endParaRPr>
          </a:p>
          <a:p>
            <a:pPr marL="400050" indent="-400050" algn="just">
              <a:buFont typeface="+mj-lt"/>
              <a:buAutoNum type="arabicPeriod"/>
            </a:pPr>
            <a:r>
              <a:rPr lang="ms-MY" dirty="0"/>
              <a:t>Label pada: </a:t>
            </a:r>
          </a:p>
          <a:p>
            <a:pPr marL="857250" lvl="1" indent="-400050" algn="just">
              <a:buAutoNum type="romanLcParenBoth"/>
            </a:pPr>
            <a:r>
              <a:rPr lang="ms-MY" b="1" dirty="0"/>
              <a:t>laci atas – Rasmi;</a:t>
            </a:r>
          </a:p>
          <a:p>
            <a:pPr marL="857250" lvl="1" indent="-400050" algn="just">
              <a:buAutoNum type="romanLcParenBoth"/>
            </a:pPr>
            <a:r>
              <a:rPr lang="ms-MY" b="1" dirty="0"/>
              <a:t>laci tengah – Rasmi;</a:t>
            </a:r>
          </a:p>
          <a:p>
            <a:pPr marL="857250" lvl="1" indent="-400050" algn="just">
              <a:buAutoNum type="romanLcParenBoth"/>
            </a:pPr>
            <a:r>
              <a:rPr lang="ms-MY" b="1" dirty="0"/>
              <a:t>laci bawah</a:t>
            </a:r>
            <a:r>
              <a:rPr lang="ms-MY" dirty="0"/>
              <a:t> – </a:t>
            </a:r>
            <a:r>
              <a:rPr lang="ms-MY" b="1" dirty="0"/>
              <a:t>Peribadi</a:t>
            </a:r>
            <a:r>
              <a:rPr lang="ms-MY" dirty="0"/>
              <a:t>; dan</a:t>
            </a:r>
          </a:p>
          <a:p>
            <a:pPr marL="857250" lvl="1" indent="-400050" algn="just">
              <a:buAutoNum type="romanLcParenBoth"/>
            </a:pPr>
            <a:r>
              <a:rPr lang="ms-MY" dirty="0"/>
              <a:t>almari - boleh dilabel Rasmi/Peribadi mengikut kesesuaian.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A237714-4BD5-4E02-9761-19DC0DAB2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99" y="1868743"/>
            <a:ext cx="6172200" cy="1524000"/>
          </a:xfrm>
        </p:spPr>
        <p:txBody>
          <a:bodyPr>
            <a:noAutofit/>
          </a:bodyPr>
          <a:lstStyle/>
          <a:p>
            <a:pPr algn="ctr"/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</a:t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TAGGING LACI / ALMARI </a:t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(set </a:t>
            </a:r>
            <a:r>
              <a:rPr lang="ms-MY" sz="36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workstation</a:t>
            </a: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ms-MY" sz="3600" b="1" dirty="0"/>
          </a:p>
        </p:txBody>
      </p:sp>
      <p:pic>
        <p:nvPicPr>
          <p:cNvPr id="15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470" y="403161"/>
            <a:ext cx="1611056" cy="112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2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 rot="16200000">
            <a:off x="-118426" y="542815"/>
            <a:ext cx="2222674" cy="1570796"/>
            <a:chOff x="503363" y="819014"/>
            <a:chExt cx="2222674" cy="157079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 rot="16200000">
            <a:off x="-122041" y="2863854"/>
            <a:ext cx="2222674" cy="1570796"/>
            <a:chOff x="503363" y="819014"/>
            <a:chExt cx="2222674" cy="1570796"/>
          </a:xfrm>
        </p:grpSpPr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 rot="16200000">
            <a:off x="-118427" y="5275072"/>
            <a:ext cx="2222674" cy="1570796"/>
            <a:chOff x="503363" y="819014"/>
            <a:chExt cx="2222674" cy="1570796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 rot="16200000">
            <a:off x="-121508" y="7633575"/>
            <a:ext cx="2222674" cy="1570796"/>
            <a:chOff x="503363" y="819014"/>
            <a:chExt cx="2222674" cy="1570796"/>
          </a:xfrm>
        </p:grpSpPr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7" name="Rectangle 17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>
            <a:off x="2011420" y="286863"/>
            <a:ext cx="2222674" cy="1570796"/>
            <a:chOff x="503363" y="819014"/>
            <a:chExt cx="2222674" cy="1570796"/>
          </a:xfrm>
        </p:grpSpPr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>
            <a:off x="4406575" y="267720"/>
            <a:ext cx="2222674" cy="1570796"/>
            <a:chOff x="503363" y="819014"/>
            <a:chExt cx="2222674" cy="1570796"/>
          </a:xfrm>
        </p:grpSpPr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1" name="Rectangle 20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94" name="Group 19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198" name="Rectangle 19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7" name="Rectangle 19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>
            <a:off x="2011962" y="2132254"/>
            <a:ext cx="2222674" cy="1570796"/>
            <a:chOff x="503363" y="819014"/>
            <a:chExt cx="2222674" cy="1570796"/>
          </a:xfrm>
        </p:grpSpPr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1" name="Rectangle 21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208" name="Rectangle 20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>
            <a:off x="4407117" y="2113111"/>
            <a:ext cx="2222674" cy="1570796"/>
            <a:chOff x="503363" y="819014"/>
            <a:chExt cx="2222674" cy="1570796"/>
          </a:xfrm>
        </p:grpSpPr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220" name="Rectangle 21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1" name="Rectangle 22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218" name="Rectangle 21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>
            <a:off x="2009346" y="3889332"/>
            <a:ext cx="2222674" cy="1570796"/>
            <a:chOff x="503363" y="819014"/>
            <a:chExt cx="2222674" cy="1570796"/>
          </a:xfrm>
        </p:grpSpPr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230" name="Rectangle 22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1" name="Rectangle 23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7" name="Rectangle 22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>
            <a:off x="4404501" y="3870189"/>
            <a:ext cx="2222674" cy="1570796"/>
            <a:chOff x="503363" y="819014"/>
            <a:chExt cx="2222674" cy="1570796"/>
          </a:xfrm>
        </p:grpSpPr>
        <p:grpSp>
          <p:nvGrpSpPr>
            <p:cNvPr id="233" name="Group 23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240" name="Rectangle 23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41" name="Rectangle 24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34" name="Group 23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238" name="Rectangle 23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9" name="Rectangle 23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35" name="Group 23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236" name="Rectangle 23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7" name="Rectangle 23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>
            <a:off x="2009346" y="5618079"/>
            <a:ext cx="2222674" cy="1570796"/>
            <a:chOff x="503363" y="819014"/>
            <a:chExt cx="2222674" cy="1570796"/>
          </a:xfrm>
        </p:grpSpPr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1" name="Rectangle 25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248" name="Rectangle 24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49" name="Rectangle 24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45" name="Group 24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47" name="Rectangle 24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>
            <a:off x="4404501" y="5598936"/>
            <a:ext cx="2222674" cy="1570796"/>
            <a:chOff x="503363" y="819014"/>
            <a:chExt cx="2222674" cy="1570796"/>
          </a:xfrm>
        </p:grpSpPr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260" name="Rectangle 25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1" name="Rectangle 26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54" name="Group 25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258" name="Rectangle 25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9" name="Rectangle 25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256" name="Rectangle 25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7" name="Rectangle 25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>
            <a:off x="2009346" y="7551506"/>
            <a:ext cx="2222674" cy="1570796"/>
            <a:chOff x="503363" y="819014"/>
            <a:chExt cx="2222674" cy="1570796"/>
          </a:xfrm>
        </p:grpSpPr>
        <p:grpSp>
          <p:nvGrpSpPr>
            <p:cNvPr id="263" name="Group 26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270" name="Rectangle 26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1" name="Rectangle 27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64" name="Group 26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268" name="Rectangle 26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9" name="Rectangle 26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65" name="Group 26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266" name="Rectangle 26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7" name="Rectangle 26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19FF9A08-D0B0-4EC1-8E8F-B15BDE57057C}"/>
              </a:ext>
            </a:extLst>
          </p:cNvPr>
          <p:cNvGrpSpPr/>
          <p:nvPr/>
        </p:nvGrpSpPr>
        <p:grpSpPr>
          <a:xfrm>
            <a:off x="4404501" y="7532363"/>
            <a:ext cx="2222674" cy="1570796"/>
            <a:chOff x="503363" y="819014"/>
            <a:chExt cx="2222674" cy="1570796"/>
          </a:xfrm>
        </p:grpSpPr>
        <p:grpSp>
          <p:nvGrpSpPr>
            <p:cNvPr id="273" name="Group 272">
              <a:extLst>
                <a:ext uri="{FF2B5EF4-FFF2-40B4-BE49-F238E27FC236}">
                  <a16:creationId xmlns:a16="http://schemas.microsoft.com/office/drawing/2014/main" id="{12308316-371A-49A0-8DF3-7A30FD90AC3D}"/>
                </a:ext>
              </a:extLst>
            </p:cNvPr>
            <p:cNvGrpSpPr/>
            <p:nvPr/>
          </p:nvGrpSpPr>
          <p:grpSpPr>
            <a:xfrm>
              <a:off x="503363" y="819014"/>
              <a:ext cx="2220600" cy="480730"/>
              <a:chOff x="1237840" y="1135150"/>
              <a:chExt cx="2220600" cy="480730"/>
            </a:xfrm>
          </p:grpSpPr>
          <p:sp>
            <p:nvSpPr>
              <p:cNvPr id="280" name="Rectangle 279">
                <a:extLst>
                  <a:ext uri="{FF2B5EF4-FFF2-40B4-BE49-F238E27FC236}">
                    <a16:creationId xmlns:a16="http://schemas.microsoft.com/office/drawing/2014/main" id="{62406CF6-123A-45C4-8F0A-DA099A6915F1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1" name="Rectangle 280">
                <a:extLst>
                  <a:ext uri="{FF2B5EF4-FFF2-40B4-BE49-F238E27FC236}">
                    <a16:creationId xmlns:a16="http://schemas.microsoft.com/office/drawing/2014/main" id="{CB0C208A-A528-42F5-9DDF-460A4A78FB8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74" name="Group 273">
              <a:extLst>
                <a:ext uri="{FF2B5EF4-FFF2-40B4-BE49-F238E27FC236}">
                  <a16:creationId xmlns:a16="http://schemas.microsoft.com/office/drawing/2014/main" id="{D7C48616-A85B-45B9-AC32-C07A0F2DE343}"/>
                </a:ext>
              </a:extLst>
            </p:cNvPr>
            <p:cNvGrpSpPr/>
            <p:nvPr/>
          </p:nvGrpSpPr>
          <p:grpSpPr>
            <a:xfrm>
              <a:off x="505437" y="1364581"/>
              <a:ext cx="2220600" cy="480730"/>
              <a:chOff x="1237840" y="1135150"/>
              <a:chExt cx="2220600" cy="480730"/>
            </a:xfrm>
          </p:grpSpPr>
          <p:sp>
            <p:nvSpPr>
              <p:cNvPr id="278" name="Rectangle 277">
                <a:extLst>
                  <a:ext uri="{FF2B5EF4-FFF2-40B4-BE49-F238E27FC236}">
                    <a16:creationId xmlns:a16="http://schemas.microsoft.com/office/drawing/2014/main" id="{1AAFF2D1-5E50-428C-928F-D230D463B95E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9" name="Rectangle 278">
                <a:extLst>
                  <a:ext uri="{FF2B5EF4-FFF2-40B4-BE49-F238E27FC236}">
                    <a16:creationId xmlns:a16="http://schemas.microsoft.com/office/drawing/2014/main" id="{4F3E64CF-BE7D-4BD5-9B3A-A16B330D1EE1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75" name="Group 274">
              <a:extLst>
                <a:ext uri="{FF2B5EF4-FFF2-40B4-BE49-F238E27FC236}">
                  <a16:creationId xmlns:a16="http://schemas.microsoft.com/office/drawing/2014/main" id="{8EC25A32-C260-491A-A77D-0A792DFE488B}"/>
                </a:ext>
              </a:extLst>
            </p:cNvPr>
            <p:cNvGrpSpPr/>
            <p:nvPr/>
          </p:nvGrpSpPr>
          <p:grpSpPr>
            <a:xfrm>
              <a:off x="503363" y="1909080"/>
              <a:ext cx="2220600" cy="480730"/>
              <a:chOff x="1237840" y="1135150"/>
              <a:chExt cx="2220600" cy="480730"/>
            </a:xfrm>
          </p:grpSpPr>
          <p:sp>
            <p:nvSpPr>
              <p:cNvPr id="276" name="Rectangle 275">
                <a:extLst>
                  <a:ext uri="{FF2B5EF4-FFF2-40B4-BE49-F238E27FC236}">
                    <a16:creationId xmlns:a16="http://schemas.microsoft.com/office/drawing/2014/main" id="{1BE45640-449E-4361-8CAA-749B231E33A3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7" name="Rectangle 276">
                <a:extLst>
                  <a:ext uri="{FF2B5EF4-FFF2-40B4-BE49-F238E27FC236}">
                    <a16:creationId xmlns:a16="http://schemas.microsoft.com/office/drawing/2014/main" id="{80016D53-3FE9-41CE-BC35-C6501FB157B8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7047023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3983</TotalTime>
  <Words>90</Words>
  <Application>Microsoft Office PowerPoint</Application>
  <PresentationFormat>A4 Paper (210x297 mm)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Aharoni</vt:lpstr>
      <vt:lpstr>Arial</vt:lpstr>
      <vt:lpstr>Calibri</vt:lpstr>
      <vt:lpstr>1_Office Theme</vt:lpstr>
      <vt:lpstr>KESERAGAMAN  TAGGING LACI / ALMARI  (set workstation)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Syazwin</cp:lastModifiedBy>
  <cp:revision>180</cp:revision>
  <cp:lastPrinted>2022-09-12T08:48:07Z</cp:lastPrinted>
  <dcterms:created xsi:type="dcterms:W3CDTF">2022-04-21T06:32:20Z</dcterms:created>
  <dcterms:modified xsi:type="dcterms:W3CDTF">2024-04-30T03:37:27Z</dcterms:modified>
</cp:coreProperties>
</file>