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5" r:id="rId2"/>
    <p:sldId id="266" r:id="rId3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0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30/4/2024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30/04/2024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30/04/2024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30/04/2024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E100CB-7670-4C9C-9F64-D6F7AC235506}"/>
              </a:ext>
            </a:extLst>
          </p:cNvPr>
          <p:cNvSpPr txBox="1"/>
          <p:nvPr/>
        </p:nvSpPr>
        <p:spPr>
          <a:xfrm>
            <a:off x="419148" y="5698199"/>
            <a:ext cx="606430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ms-MY" b="1" u="sng" dirty="0"/>
              <a:t>Nota</a:t>
            </a:r>
            <a:r>
              <a:rPr lang="ms-MY" b="1" u="sng" dirty="0" smtClean="0"/>
              <a:t>:</a:t>
            </a:r>
            <a:endParaRPr lang="ms-MY" dirty="0"/>
          </a:p>
          <a:p>
            <a:pPr marL="400050" indent="-400050" algn="just">
              <a:buFont typeface="+mj-lt"/>
              <a:buAutoNum type="arabicPeriod"/>
            </a:pPr>
            <a:r>
              <a:rPr lang="ms-MY" dirty="0" smtClean="0"/>
              <a:t>Kedudukan pedestal adalah sebelah kanan di bawah meja; </a:t>
            </a:r>
            <a:endParaRPr lang="ms-MY" b="1" dirty="0">
              <a:solidFill>
                <a:srgbClr val="FF0000"/>
              </a:solidFill>
            </a:endParaRPr>
          </a:p>
          <a:p>
            <a:pPr marL="400050" indent="-400050" algn="just">
              <a:buFont typeface="+mj-lt"/>
              <a:buAutoNum type="arabicPeriod"/>
            </a:pPr>
            <a:r>
              <a:rPr lang="ms-MY" dirty="0"/>
              <a:t>Label pada: </a:t>
            </a:r>
          </a:p>
          <a:p>
            <a:pPr marL="857250" lvl="1" indent="-400050" algn="just">
              <a:buAutoNum type="romanLcParenBoth"/>
            </a:pPr>
            <a:r>
              <a:rPr lang="ms-MY" b="1" dirty="0"/>
              <a:t>laci </a:t>
            </a:r>
            <a:r>
              <a:rPr lang="ms-MY" b="1" dirty="0" smtClean="0"/>
              <a:t>pertama </a:t>
            </a:r>
            <a:r>
              <a:rPr lang="ms-MY" b="1" dirty="0"/>
              <a:t>– </a:t>
            </a:r>
            <a:r>
              <a:rPr lang="ms-MY" b="1" dirty="0" smtClean="0"/>
              <a:t>Alat Tulis </a:t>
            </a:r>
            <a:r>
              <a:rPr lang="ms-MY" dirty="0" smtClean="0"/>
              <a:t>(Pastikan hanya alat tulis sahaja yang diletakkan pada laci ini)</a:t>
            </a:r>
            <a:r>
              <a:rPr lang="ms-MY" b="1" dirty="0" smtClean="0"/>
              <a:t>;</a:t>
            </a:r>
            <a:endParaRPr lang="ms-MY" b="1" dirty="0"/>
          </a:p>
          <a:p>
            <a:pPr marL="857250" lvl="1" indent="-400050" algn="just">
              <a:buAutoNum type="romanLcParenBoth"/>
            </a:pPr>
            <a:r>
              <a:rPr lang="ms-MY" b="1" dirty="0"/>
              <a:t>laci </a:t>
            </a:r>
            <a:r>
              <a:rPr lang="ms-MY" b="1" dirty="0" smtClean="0"/>
              <a:t>kedua </a:t>
            </a:r>
            <a:r>
              <a:rPr lang="ms-MY" b="1" dirty="0"/>
              <a:t>– </a:t>
            </a:r>
            <a:r>
              <a:rPr lang="ms-MY" b="1" dirty="0" smtClean="0"/>
              <a:t>Alat Tulis </a:t>
            </a:r>
            <a:r>
              <a:rPr lang="ms-MY" dirty="0"/>
              <a:t>(Pastikan hanya alat tulis sahaja yang diletakkan pada laci ini)</a:t>
            </a:r>
            <a:r>
              <a:rPr lang="ms-MY" b="1" dirty="0" smtClean="0"/>
              <a:t>;</a:t>
            </a:r>
            <a:endParaRPr lang="ms-MY" b="1" dirty="0"/>
          </a:p>
          <a:p>
            <a:pPr marL="857250" lvl="1" indent="-400050" algn="just">
              <a:buAutoNum type="romanLcParenBoth"/>
            </a:pPr>
            <a:r>
              <a:rPr lang="ms-MY" b="1" dirty="0"/>
              <a:t>laci </a:t>
            </a:r>
            <a:r>
              <a:rPr lang="ms-MY" b="1" dirty="0" smtClean="0"/>
              <a:t>ketiga</a:t>
            </a:r>
            <a:r>
              <a:rPr lang="ms-MY" dirty="0" smtClean="0"/>
              <a:t> </a:t>
            </a:r>
            <a:r>
              <a:rPr lang="ms-MY" dirty="0"/>
              <a:t>– </a:t>
            </a:r>
            <a:r>
              <a:rPr lang="ms-MY" b="1" dirty="0" smtClean="0"/>
              <a:t>Rasmi</a:t>
            </a:r>
          </a:p>
          <a:p>
            <a:pPr marL="857250" lvl="1" indent="-400050" algn="just">
              <a:buAutoNum type="romanLcParenBoth"/>
            </a:pPr>
            <a:r>
              <a:rPr lang="ms-MY" b="1" dirty="0" smtClean="0"/>
              <a:t>Laci keempat – Peribadi</a:t>
            </a:r>
            <a:endParaRPr lang="ms-MY" b="1" dirty="0"/>
          </a:p>
          <a:p>
            <a:pPr marL="857250" lvl="1" indent="-400050" algn="just">
              <a:buFontTx/>
              <a:buAutoNum type="romanLcParenBoth"/>
            </a:pPr>
            <a:r>
              <a:rPr lang="ms-MY" dirty="0"/>
              <a:t>cetak dan </a:t>
            </a:r>
            <a:r>
              <a:rPr lang="ms-MY" b="1" dirty="0">
                <a:solidFill>
                  <a:srgbClr val="FF0000"/>
                </a:solidFill>
              </a:rPr>
              <a:t>laminate</a:t>
            </a:r>
            <a:r>
              <a:rPr lang="ms-MY" dirty="0"/>
              <a:t> sebelum dilekatkan pada </a:t>
            </a:r>
            <a:r>
              <a:rPr lang="ms-MY" b="1" dirty="0">
                <a:solidFill>
                  <a:srgbClr val="FF0000"/>
                </a:solidFill>
              </a:rPr>
              <a:t>sudut SEBELAH KIRI ATAS LACI</a:t>
            </a:r>
            <a:r>
              <a:rPr lang="ms-MY" b="1" dirty="0" smtClean="0">
                <a:solidFill>
                  <a:srgbClr val="FF0000"/>
                </a:solidFill>
              </a:rPr>
              <a:t>;</a:t>
            </a:r>
            <a:endParaRPr lang="ms-MY" b="1" dirty="0">
              <a:solidFill>
                <a:srgbClr val="FF0000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A237714-4BD5-4E02-9761-19DC0DAB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199" y="1868743"/>
            <a:ext cx="6172200" cy="1524000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TAGGING </a:t>
            </a:r>
            <a:r>
              <a:rPr lang="ms-MY" sz="36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PEDESTAL</a:t>
            </a: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(set workstation)</a:t>
            </a:r>
            <a:endParaRPr lang="ms-MY" sz="3600" b="1" dirty="0"/>
          </a:p>
        </p:txBody>
      </p:sp>
      <p:pic>
        <p:nvPicPr>
          <p:cNvPr id="15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470" y="403161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339962" y="3489119"/>
            <a:ext cx="2222674" cy="2114188"/>
            <a:chOff x="2339962" y="3204237"/>
            <a:chExt cx="2222674" cy="211418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32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roup 150"/>
          <p:cNvGrpSpPr/>
          <p:nvPr/>
        </p:nvGrpSpPr>
        <p:grpSpPr>
          <a:xfrm>
            <a:off x="985595" y="348979"/>
            <a:ext cx="2222674" cy="2114188"/>
            <a:chOff x="2339962" y="3204237"/>
            <a:chExt cx="2222674" cy="2114188"/>
          </a:xfrm>
        </p:grpSpPr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82" name="Rectangle 281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5" name="Group 284"/>
          <p:cNvGrpSpPr/>
          <p:nvPr/>
        </p:nvGrpSpPr>
        <p:grpSpPr>
          <a:xfrm>
            <a:off x="3528803" y="348978"/>
            <a:ext cx="2222674" cy="2114188"/>
            <a:chOff x="2339962" y="3204237"/>
            <a:chExt cx="2222674" cy="2114188"/>
          </a:xfrm>
        </p:grpSpPr>
        <p:grpSp>
          <p:nvGrpSpPr>
            <p:cNvPr id="286" name="Group 285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296" name="Rectangle 295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7" name="Rectangle 296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294" name="Rectangle 293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5" name="Rectangle 294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88" name="Group 287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292" name="Rectangle 291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3" name="Rectangle 292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91" name="Rectangle 290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8" name="Group 297"/>
          <p:cNvGrpSpPr/>
          <p:nvPr/>
        </p:nvGrpSpPr>
        <p:grpSpPr>
          <a:xfrm>
            <a:off x="985595" y="2791576"/>
            <a:ext cx="2222674" cy="2114188"/>
            <a:chOff x="2339962" y="3204237"/>
            <a:chExt cx="2222674" cy="2114188"/>
          </a:xfrm>
        </p:grpSpPr>
        <p:grpSp>
          <p:nvGrpSpPr>
            <p:cNvPr id="299" name="Group 298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309" name="Rectangle 308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0" name="Rectangle 309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307" name="Rectangle 306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6" name="Rectangle 305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02" name="Group 301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04" name="Rectangle 303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11" name="Group 310"/>
          <p:cNvGrpSpPr/>
          <p:nvPr/>
        </p:nvGrpSpPr>
        <p:grpSpPr>
          <a:xfrm>
            <a:off x="987669" y="5142051"/>
            <a:ext cx="2222674" cy="2114188"/>
            <a:chOff x="2339962" y="3204237"/>
            <a:chExt cx="2222674" cy="2114188"/>
          </a:xfrm>
        </p:grpSpPr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13" name="Group 312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320" name="Rectangle 319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9" name="Rectangle 318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15" name="Group 314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316" name="Rectangle 315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17" name="Rectangle 316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24" name="Group 323"/>
          <p:cNvGrpSpPr/>
          <p:nvPr/>
        </p:nvGrpSpPr>
        <p:grpSpPr>
          <a:xfrm>
            <a:off x="3530877" y="2791576"/>
            <a:ext cx="2222674" cy="2114188"/>
            <a:chOff x="2339962" y="3204237"/>
            <a:chExt cx="2222674" cy="2114188"/>
          </a:xfrm>
        </p:grpSpPr>
        <p:grpSp>
          <p:nvGrpSpPr>
            <p:cNvPr id="325" name="Group 324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335" name="Rectangle 334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6" name="Rectangle 335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333" name="Rectangle 332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4" name="Rectangle 333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27" name="Group 326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331" name="Rectangle 330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2" name="Rectangle 331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329" name="Rectangle 328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0" name="Rectangle 329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37" name="Group 336"/>
          <p:cNvGrpSpPr/>
          <p:nvPr/>
        </p:nvGrpSpPr>
        <p:grpSpPr>
          <a:xfrm>
            <a:off x="3532951" y="5142051"/>
            <a:ext cx="2222674" cy="2114188"/>
            <a:chOff x="2339962" y="3204237"/>
            <a:chExt cx="2222674" cy="2114188"/>
          </a:xfrm>
        </p:grpSpPr>
        <p:grpSp>
          <p:nvGrpSpPr>
            <p:cNvPr id="338" name="Group 337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348" name="Rectangle 347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9" name="Rectangle 348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346" name="Rectangle 345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7" name="Rectangle 346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344" name="Rectangle 343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5" name="Rectangle 344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342" name="Rectangle 341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50" name="Group 349"/>
          <p:cNvGrpSpPr/>
          <p:nvPr/>
        </p:nvGrpSpPr>
        <p:grpSpPr>
          <a:xfrm>
            <a:off x="987669" y="7520879"/>
            <a:ext cx="2222674" cy="2114188"/>
            <a:chOff x="2339962" y="3204237"/>
            <a:chExt cx="2222674" cy="2114188"/>
          </a:xfrm>
        </p:grpSpPr>
        <p:grpSp>
          <p:nvGrpSpPr>
            <p:cNvPr id="351" name="Group 350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361" name="Rectangle 360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2" name="Rectangle 361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52" name="Group 351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359" name="Rectangle 358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0" name="Rectangle 359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357" name="Rectangle 356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8" name="Rectangle 357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54" name="Group 353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355" name="Rectangle 354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6" name="Rectangle 355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63" name="Group 362"/>
          <p:cNvGrpSpPr/>
          <p:nvPr/>
        </p:nvGrpSpPr>
        <p:grpSpPr>
          <a:xfrm>
            <a:off x="3530877" y="7520878"/>
            <a:ext cx="2222674" cy="2114188"/>
            <a:chOff x="2339962" y="3204237"/>
            <a:chExt cx="2222674" cy="2114188"/>
          </a:xfrm>
        </p:grpSpPr>
        <p:grpSp>
          <p:nvGrpSpPr>
            <p:cNvPr id="364" name="Group 363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747629"/>
              <a:ext cx="2220600" cy="480730"/>
              <a:chOff x="1237840" y="1135150"/>
              <a:chExt cx="2220600" cy="480730"/>
            </a:xfrm>
          </p:grpSpPr>
          <p:sp>
            <p:nvSpPr>
              <p:cNvPr id="374" name="Rectangle 373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5" name="Rectangle 374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65" name="Group 364">
              <a:extLst>
                <a:ext uri="{FF2B5EF4-FFF2-40B4-BE49-F238E27FC236}">
                  <a16:creationId xmlns:a16="http://schemas.microsoft.com/office/drawing/2014/main" id="{6F7559CC-3863-4B10-8050-95B4297340B2}"/>
                </a:ext>
              </a:extLst>
            </p:cNvPr>
            <p:cNvGrpSpPr/>
            <p:nvPr/>
          </p:nvGrpSpPr>
          <p:grpSpPr>
            <a:xfrm>
              <a:off x="2342036" y="4293196"/>
              <a:ext cx="2220600" cy="480730"/>
              <a:chOff x="1237840" y="1135150"/>
              <a:chExt cx="2220600" cy="480730"/>
            </a:xfrm>
          </p:grpSpPr>
          <p:sp>
            <p:nvSpPr>
              <p:cNvPr id="372" name="Rectangle 371">
                <a:extLst>
                  <a:ext uri="{FF2B5EF4-FFF2-40B4-BE49-F238E27FC236}">
                    <a16:creationId xmlns:a16="http://schemas.microsoft.com/office/drawing/2014/main" id="{76583473-29F7-4BCC-962C-5D0413BF752B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RASMI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3" name="Rectangle 372">
                <a:extLst>
                  <a:ext uri="{FF2B5EF4-FFF2-40B4-BE49-F238E27FC236}">
                    <a16:creationId xmlns:a16="http://schemas.microsoft.com/office/drawing/2014/main" id="{91F176AA-8DBD-4AB8-8E6E-630DD38F2F7F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66" name="Group 365">
              <a:extLst>
                <a:ext uri="{FF2B5EF4-FFF2-40B4-BE49-F238E27FC236}">
                  <a16:creationId xmlns:a16="http://schemas.microsoft.com/office/drawing/2014/main" id="{205B5280-B03C-4A52-813F-A624A869E6F4}"/>
                </a:ext>
              </a:extLst>
            </p:cNvPr>
            <p:cNvGrpSpPr/>
            <p:nvPr/>
          </p:nvGrpSpPr>
          <p:grpSpPr>
            <a:xfrm>
              <a:off x="2339962" y="4837695"/>
              <a:ext cx="2220600" cy="480730"/>
              <a:chOff x="1237840" y="1135150"/>
              <a:chExt cx="2220600" cy="480730"/>
            </a:xfrm>
          </p:grpSpPr>
          <p:sp>
            <p:nvSpPr>
              <p:cNvPr id="370" name="Rectangle 369">
                <a:extLst>
                  <a:ext uri="{FF2B5EF4-FFF2-40B4-BE49-F238E27FC236}">
                    <a16:creationId xmlns:a16="http://schemas.microsoft.com/office/drawing/2014/main" id="{31462D33-2DDC-402C-8E69-CDE9AB9809E7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PERIBADI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1" name="Rectangle 370">
                <a:extLst>
                  <a:ext uri="{FF2B5EF4-FFF2-40B4-BE49-F238E27FC236}">
                    <a16:creationId xmlns:a16="http://schemas.microsoft.com/office/drawing/2014/main" id="{6A0077E0-39F9-493D-86B3-A4C1CBA519ED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67" name="Group 366">
              <a:extLst>
                <a:ext uri="{FF2B5EF4-FFF2-40B4-BE49-F238E27FC236}">
                  <a16:creationId xmlns:a16="http://schemas.microsoft.com/office/drawing/2014/main" id="{FA1C85D1-6EA2-4142-B2FB-0863C033FD65}"/>
                </a:ext>
              </a:extLst>
            </p:cNvPr>
            <p:cNvGrpSpPr/>
            <p:nvPr/>
          </p:nvGrpSpPr>
          <p:grpSpPr>
            <a:xfrm>
              <a:off x="2339962" y="3204237"/>
              <a:ext cx="2220600" cy="480730"/>
              <a:chOff x="1237840" y="1135150"/>
              <a:chExt cx="2220600" cy="480730"/>
            </a:xfrm>
          </p:grpSpPr>
          <p:sp>
            <p:nvSpPr>
              <p:cNvPr id="368" name="Rectangle 367">
                <a:extLst>
                  <a:ext uri="{FF2B5EF4-FFF2-40B4-BE49-F238E27FC236}">
                    <a16:creationId xmlns:a16="http://schemas.microsoft.com/office/drawing/2014/main" id="{8167E097-F508-4FBE-A63E-BDD3B505881D}"/>
                  </a:ext>
                </a:extLst>
              </p:cNvPr>
              <p:cNvSpPr/>
              <p:nvPr/>
            </p:nvSpPr>
            <p:spPr>
              <a:xfrm>
                <a:off x="1237840" y="1135151"/>
                <a:ext cx="2220600" cy="480729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ALAT TULIS</a:t>
                </a:r>
                <a:endParaRPr kumimoji="0" lang="id-ID" sz="2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9" name="Rectangle 368">
                <a:extLst>
                  <a:ext uri="{FF2B5EF4-FFF2-40B4-BE49-F238E27FC236}">
                    <a16:creationId xmlns:a16="http://schemas.microsoft.com/office/drawing/2014/main" id="{A81778AF-0BA9-4DD5-AC5C-2588A69DC4B0}"/>
                  </a:ext>
                </a:extLst>
              </p:cNvPr>
              <p:cNvSpPr/>
              <p:nvPr/>
            </p:nvSpPr>
            <p:spPr>
              <a:xfrm>
                <a:off x="1237841" y="1135150"/>
                <a:ext cx="102927" cy="480729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25400" cap="flat" cmpd="sng" algn="ctr">
                <a:solidFill>
                  <a:schemeClr val="accent3">
                    <a:lumMod val="75000"/>
                  </a:scheme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MY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047023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3991</TotalTime>
  <Words>123</Words>
  <Application>Microsoft Office PowerPoint</Application>
  <PresentationFormat>A4 Paper (210x297 mm)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1_Office Theme</vt:lpstr>
      <vt:lpstr>KESERAGAMAN  TAGGING PEDESTAL (set workstation)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181</cp:revision>
  <cp:lastPrinted>2022-09-12T08:48:07Z</cp:lastPrinted>
  <dcterms:created xsi:type="dcterms:W3CDTF">2022-04-21T06:32:20Z</dcterms:created>
  <dcterms:modified xsi:type="dcterms:W3CDTF">2024-04-30T04:06:09Z</dcterms:modified>
</cp:coreProperties>
</file>