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6" r:id="rId2"/>
    <p:sldId id="307" r:id="rId3"/>
    <p:sldId id="274" r:id="rId4"/>
    <p:sldId id="310" r:id="rId5"/>
    <p:sldId id="277" r:id="rId6"/>
    <p:sldId id="279" r:id="rId7"/>
    <p:sldId id="28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6FA0C-CE8F-4CF0-A82A-74692D75E42A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256D9-12CB-4755-B18F-D0A10AB999D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4435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C686-3A8E-45DE-B67E-79C931A38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DE494-4F73-4987-BCD8-A904D3831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6DEEA-81E7-40FF-A0C1-28223814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A5400-22EC-4B49-9A1D-3ABB233D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41E2-80DE-4EC2-8D38-2CC6786C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315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74F8-7964-4999-8F96-1E2D3A5A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1C168-4576-4F95-A4E2-A1998B4A7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F45A2-B0B7-4EB7-8710-92BF5586F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670F4-BDE9-4D01-BCA8-271DB00B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DC504-3CDF-4AF7-8303-1E71A9FA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0934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8A130-98C6-423A-99FD-1DB1F2E1D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D848F-0386-46C8-AAC5-20A56CDF7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4239-BA0B-4C91-A79C-4C2073E0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CED91-02AF-4BC3-9D2F-C38748BF3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C61F-48DA-4A55-AD2E-063BFCAE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2178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FEE4-DEC7-4DE1-B82F-3E52E596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0A17A-4A0A-4F7A-9785-03BCF3BE8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DB40A-BD1D-4621-B41B-DE454D6A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BA26-95C5-495B-B201-21527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F4EEA-D00D-4D1A-869C-A0F1F0EE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2180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3B3FC-2A86-4DC9-8CC2-7620260A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DCE3C-CE56-4668-A716-189A934E1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605D5-268F-440E-AA11-643FCC6F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99AD-4151-4056-B5A6-C0EADA95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E8293-C64A-49CD-A98C-A07EC0B5E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3599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B4266-E51A-49BD-936D-E33E2133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B5D86-C251-4037-A666-3C7F55F5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6F301-9ED3-4D3E-8E9C-B367FE61B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67A3F-7A0F-4895-ACD5-58F6055D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AD99A-187D-440E-BBAA-2B6D55E3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80F89-79FA-41DA-B689-5A831C3B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7703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9D9D-05AC-4B0A-8047-49CB1260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A6A19-9EFF-4E08-87F5-7B0B59B30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E0CB8-3934-44F4-98E3-DDD412F3C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9D89D-DAB5-4987-A907-678EDFDE1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5CF8A-F0A4-42D2-A446-2D5582FE8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1EDB6-DD5F-485D-AD4A-82C8FE12B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6FAB1-F03B-4EC4-A30F-D9757684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49E5C-8D02-4CE7-8293-524CEAAF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255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AA5D-5F61-4901-9B1B-214E29EF4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C2843-1223-44C6-8894-CB351D4B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6DDD3-DEA2-4E58-B5AB-8AF72772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43A05-C441-4A73-8ADA-BC65E747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9428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F4C8B-CF31-483F-A9D6-03ED3A79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3B81A-D9AA-488B-AF1C-15079759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000C5-03BE-4901-908F-A0F49454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91890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0FDE-FF1E-4F38-8381-8BDCDB04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538DF-EA5C-482B-946F-14A4E5F84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877C2-24B9-493D-BD89-49499E198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DAD61-D74B-454D-B680-298851B5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913FB-E605-4C25-91D7-B9ACC98E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F6E27-D253-4820-ACB3-EE6F2241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9451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7E6DF-124D-43FE-B353-141E6928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1F8EC-D598-41EC-84C1-4DA98A0F8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3BC96-60E6-4ED5-ABDF-CE85BB622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2AF3E-AA66-48B6-81C4-91735140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C6410-5E7F-4675-B6E1-551EF547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F4E44-F10B-4FFE-95ED-0C142BC5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468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46500-503E-48F2-9AF2-2C1D0A77F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835A7-C782-41CE-B5B7-5CB9CFA96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7F793-C87A-4876-8FF7-47E1CD133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868F1-B6A3-4DFA-B047-A73036757BCC}" type="datetimeFigureOut">
              <a:rPr lang="en-MY" smtClean="0"/>
              <a:t>10/5/2024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E47E4-D226-450C-9E37-8D7172013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D419B-3971-447A-B41D-2EA0800FD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1EBF6-382B-42F7-A45C-10478405C29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3309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B9D41B-DE15-4F44-A256-A044C3CD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756107"/>
            <a:ext cx="10515600" cy="3606979"/>
          </a:xfrm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ms-MY" b="1" dirty="0">
                <a:latin typeface="Aharoni" panose="02010803020104030203" pitchFamily="2" charset="-79"/>
                <a:cs typeface="Aharoni" panose="02010803020104030203" pitchFamily="2" charset="-79"/>
              </a:rPr>
              <a:t>FORMAT LAPORAN ZON</a:t>
            </a:r>
            <a:br>
              <a:rPr lang="ms-MY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ms-MY" b="1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ms-MY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ms-MY" sz="2800" b="1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ms-MY" sz="28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ms-MY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B880E-279E-4D02-AC1E-FF356DE2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08120"/>
            <a:ext cx="10515600" cy="1500187"/>
          </a:xfrm>
          <a:ln w="5715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ms-MY" sz="6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SERAGAM: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5A648-EE87-4CF9-8CD8-AEE86FB2BB33}"/>
              </a:ext>
            </a:extLst>
          </p:cNvPr>
          <p:cNvSpPr txBox="1"/>
          <p:nvPr/>
        </p:nvSpPr>
        <p:spPr>
          <a:xfrm>
            <a:off x="1706252" y="4289189"/>
            <a:ext cx="7400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LcParenBoth"/>
            </a:pPr>
            <a:r>
              <a:rPr lang="ms-MY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Laporan Bergambar Aktiviti;</a:t>
            </a:r>
          </a:p>
          <a:p>
            <a:pPr marL="514350" indent="-514350">
              <a:buAutoNum type="romanLcParenBoth"/>
            </a:pPr>
            <a:r>
              <a:rPr lang="ms-MY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Laporan Penambahbaikan: Sebelum dan Selepas;</a:t>
            </a:r>
          </a:p>
          <a:p>
            <a:pPr marL="514350" indent="-514350">
              <a:buAutoNum type="romanLcParenBoth"/>
            </a:pPr>
            <a:r>
              <a:rPr lang="ms-MY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Laporan Amalan Baik EKSA di Zon; </a:t>
            </a:r>
          </a:p>
          <a:p>
            <a:pPr marL="514350" indent="-514350">
              <a:buAutoNum type="romanLcParenBoth"/>
            </a:pPr>
            <a:r>
              <a:rPr lang="ms-MY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Laporan Cabaran di Zon (jika berkaitan); dan</a:t>
            </a:r>
          </a:p>
          <a:p>
            <a:pPr marL="514350" indent="-514350">
              <a:buAutoNum type="romanLcParenBoth"/>
            </a:pPr>
            <a:r>
              <a:rPr lang="ms-MY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Lain-lain Laporan (jika berkaitan).</a:t>
            </a:r>
            <a:br>
              <a:rPr lang="ms-MY" sz="2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ms-MY" sz="2000" dirty="0"/>
          </a:p>
        </p:txBody>
      </p:sp>
    </p:spTree>
    <p:extLst>
      <p:ext uri="{BB962C8B-B14F-4D97-AF65-F5344CB8AC3E}">
        <p14:creationId xmlns:p14="http://schemas.microsoft.com/office/powerpoint/2010/main" val="3628605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>
            <a:extLst>
              <a:ext uri="{FF2B5EF4-FFF2-40B4-BE49-F238E27FC236}">
                <a16:creationId xmlns:a16="http://schemas.microsoft.com/office/drawing/2014/main" id="{3A50642E-D0E2-492B-BB1A-660E4F2BF895}"/>
              </a:ext>
            </a:extLst>
          </p:cNvPr>
          <p:cNvSpPr txBox="1">
            <a:spLocks/>
          </p:cNvSpPr>
          <p:nvPr/>
        </p:nvSpPr>
        <p:spPr>
          <a:xfrm>
            <a:off x="0" y="96730"/>
            <a:ext cx="12192000" cy="8132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s-MY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LAPORAN AKTIVITI EKSA ZON </a:t>
            </a:r>
            <a:r>
              <a:rPr lang="ms-MY" sz="3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NAGOYA</a:t>
            </a:r>
            <a:endParaRPr lang="ms-MY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ACF7F3-9F41-49C5-8919-E9738C951C61}"/>
              </a:ext>
            </a:extLst>
          </p:cNvPr>
          <p:cNvSpPr txBox="1"/>
          <p:nvPr/>
        </p:nvSpPr>
        <p:spPr>
          <a:xfrm>
            <a:off x="6021368" y="5665509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s-MY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0A0257-5AA3-47DE-9B9F-9C0A835CEB50}"/>
              </a:ext>
            </a:extLst>
          </p:cNvPr>
          <p:cNvSpPr txBox="1"/>
          <p:nvPr/>
        </p:nvSpPr>
        <p:spPr>
          <a:xfrm>
            <a:off x="375891" y="1019384"/>
            <a:ext cx="689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b="1" dirty="0"/>
              <a:t>SEMASA AKTIVITI GOTONG-ROYONG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01CBB-303A-4C76-B364-0D9AB0F0B252}"/>
              </a:ext>
            </a:extLst>
          </p:cNvPr>
          <p:cNvSpPr txBox="1"/>
          <p:nvPr/>
        </p:nvSpPr>
        <p:spPr>
          <a:xfrm>
            <a:off x="467875" y="4255526"/>
            <a:ext cx="3774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b="1" dirty="0" err="1"/>
              <a:t>Aturcara</a:t>
            </a:r>
            <a:r>
              <a:rPr lang="ms-MY" b="1" dirty="0"/>
              <a:t> Program 22 Julai 2022</a:t>
            </a:r>
          </a:p>
          <a:p>
            <a:r>
              <a:rPr lang="ms-MY" b="1" dirty="0"/>
              <a:t>9.00 pagi – 12:00 tengah hari:</a:t>
            </a:r>
          </a:p>
          <a:p>
            <a:pPr marL="285750" indent="-285750">
              <a:buFontTx/>
              <a:buChar char="-"/>
            </a:pPr>
            <a:r>
              <a:rPr lang="ms-MY" dirty="0"/>
              <a:t>Ucapan Pengerusi Zon </a:t>
            </a:r>
            <a:r>
              <a:rPr lang="ms-MY" dirty="0" err="1"/>
              <a:t>Zircon</a:t>
            </a:r>
            <a:endParaRPr lang="ms-MY" dirty="0"/>
          </a:p>
          <a:p>
            <a:pPr marL="285750" indent="-285750">
              <a:buFontTx/>
              <a:buChar char="-"/>
            </a:pPr>
            <a:r>
              <a:rPr lang="ms-MY" dirty="0"/>
              <a:t>Taklimat EKSA</a:t>
            </a:r>
          </a:p>
          <a:p>
            <a:pPr marL="285750" indent="-285750">
              <a:buFontTx/>
              <a:buChar char="-"/>
            </a:pPr>
            <a:r>
              <a:rPr lang="ms-MY" dirty="0"/>
              <a:t>Aktiviti </a:t>
            </a:r>
            <a:r>
              <a:rPr lang="ms-MY" dirty="0" err="1"/>
              <a:t>Gotong-Royong</a:t>
            </a:r>
            <a:r>
              <a:rPr lang="ms-MY" dirty="0"/>
              <a:t> Bersasar: </a:t>
            </a:r>
          </a:p>
          <a:p>
            <a:r>
              <a:rPr lang="ms-MY" b="1" dirty="0"/>
              <a:t>     (i) Ruang Simpanan Sementara; &amp; </a:t>
            </a:r>
          </a:p>
          <a:p>
            <a:r>
              <a:rPr lang="ms-MY" b="1" dirty="0"/>
              <a:t>     (ii) </a:t>
            </a:r>
            <a:r>
              <a:rPr lang="ms-MY" b="1" dirty="0" smtClean="0"/>
              <a:t>Kawasan sekitar Zon Nagoya</a:t>
            </a:r>
            <a:endParaRPr lang="ms-MY" b="1" dirty="0"/>
          </a:p>
          <a:p>
            <a:pPr marL="285750" indent="-285750">
              <a:buFontTx/>
              <a:buChar char="-"/>
            </a:pPr>
            <a:r>
              <a:rPr lang="ms-MY" dirty="0"/>
              <a:t>Bersurai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86" t="30510" r="18775" b="33333"/>
          <a:stretch/>
        </p:blipFill>
        <p:spPr>
          <a:xfrm>
            <a:off x="467876" y="1418508"/>
            <a:ext cx="1929335" cy="2576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61" t="33754" r="8940" b="29249"/>
          <a:stretch/>
        </p:blipFill>
        <p:spPr>
          <a:xfrm>
            <a:off x="2580463" y="1426276"/>
            <a:ext cx="2257168" cy="2576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549" y="1425708"/>
            <a:ext cx="1915376" cy="2553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222" r="36699"/>
          <a:stretch/>
        </p:blipFill>
        <p:spPr>
          <a:xfrm>
            <a:off x="7234720" y="1418507"/>
            <a:ext cx="1828800" cy="2561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2117" r="25536"/>
          <a:stretch/>
        </p:blipFill>
        <p:spPr>
          <a:xfrm>
            <a:off x="9259322" y="1388716"/>
            <a:ext cx="2169601" cy="2590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1330" r="9339"/>
          <a:stretch/>
        </p:blipFill>
        <p:spPr>
          <a:xfrm>
            <a:off x="4242062" y="4208093"/>
            <a:ext cx="3608597" cy="2403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7828" r="17698"/>
          <a:stretch/>
        </p:blipFill>
        <p:spPr>
          <a:xfrm>
            <a:off x="8073082" y="4208092"/>
            <a:ext cx="3355842" cy="2403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03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>
            <a:extLst>
              <a:ext uri="{FF2B5EF4-FFF2-40B4-BE49-F238E27FC236}">
                <a16:creationId xmlns:a16="http://schemas.microsoft.com/office/drawing/2014/main" id="{3A50642E-D0E2-492B-BB1A-660E4F2BF895}"/>
              </a:ext>
            </a:extLst>
          </p:cNvPr>
          <p:cNvSpPr txBox="1">
            <a:spLocks/>
          </p:cNvSpPr>
          <p:nvPr/>
        </p:nvSpPr>
        <p:spPr>
          <a:xfrm>
            <a:off x="0" y="96730"/>
            <a:ext cx="12192000" cy="8132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s-MY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LAPORAN PENAMBAHBAIKAN ZON </a:t>
            </a:r>
            <a:r>
              <a:rPr lang="ms-MY" sz="3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NAGOYA</a:t>
            </a:r>
            <a:endParaRPr lang="ms-MY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ACF7F3-9F41-49C5-8919-E9738C951C61}"/>
              </a:ext>
            </a:extLst>
          </p:cNvPr>
          <p:cNvSpPr txBox="1"/>
          <p:nvPr/>
        </p:nvSpPr>
        <p:spPr>
          <a:xfrm>
            <a:off x="6172200" y="5665509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s-MY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0A0257-5AA3-47DE-9B9F-9C0A835CEB50}"/>
              </a:ext>
            </a:extLst>
          </p:cNvPr>
          <p:cNvSpPr txBox="1"/>
          <p:nvPr/>
        </p:nvSpPr>
        <p:spPr>
          <a:xfrm>
            <a:off x="838198" y="1031841"/>
            <a:ext cx="442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b="1" dirty="0"/>
              <a:t>LOKASI: RUANG SIMPANAN SEMENTARA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1DBCC9-F5C8-4ADD-AFE2-A68B0C6430D4}"/>
              </a:ext>
            </a:extLst>
          </p:cNvPr>
          <p:cNvSpPr txBox="1"/>
          <p:nvPr/>
        </p:nvSpPr>
        <p:spPr>
          <a:xfrm>
            <a:off x="6681136" y="5841751"/>
            <a:ext cx="46726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/>
              <a:t>MASUKKAN PENERANGAN RINGKAS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B0EFE7-F569-4759-87F3-5CA9B3B684BB}"/>
              </a:ext>
            </a:extLst>
          </p:cNvPr>
          <p:cNvSpPr txBox="1"/>
          <p:nvPr/>
        </p:nvSpPr>
        <p:spPr>
          <a:xfrm>
            <a:off x="838198" y="1516721"/>
            <a:ext cx="467266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>
                <a:solidFill>
                  <a:schemeClr val="bg1"/>
                </a:solidFill>
              </a:rPr>
              <a:t>SEBELUM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AD5ADB-8223-46D2-A42A-8FDDF886CA4B}"/>
              </a:ext>
            </a:extLst>
          </p:cNvPr>
          <p:cNvSpPr txBox="1"/>
          <p:nvPr/>
        </p:nvSpPr>
        <p:spPr>
          <a:xfrm>
            <a:off x="6681136" y="1499700"/>
            <a:ext cx="46726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>
                <a:solidFill>
                  <a:schemeClr val="bg1"/>
                </a:solidFill>
              </a:rPr>
              <a:t>SELEPAS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F3623C-519F-474A-88F1-2862AF105DF1}"/>
              </a:ext>
            </a:extLst>
          </p:cNvPr>
          <p:cNvSpPr txBox="1"/>
          <p:nvPr/>
        </p:nvSpPr>
        <p:spPr>
          <a:xfrm>
            <a:off x="838198" y="5826159"/>
            <a:ext cx="46726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/>
              <a:t>MASUKKAN PENERANGAN RINGKAS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D6B4E-B37D-4000-946E-A8B8436A5285}"/>
              </a:ext>
            </a:extLst>
          </p:cNvPr>
          <p:cNvSpPr txBox="1"/>
          <p:nvPr/>
        </p:nvSpPr>
        <p:spPr>
          <a:xfrm>
            <a:off x="1547135" y="6195491"/>
            <a:ext cx="975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rgbClr val="FF0000"/>
                </a:solidFill>
              </a:rPr>
              <a:t>Nota: </a:t>
            </a:r>
            <a:r>
              <a:rPr lang="en-MY" dirty="0"/>
              <a:t>1. </a:t>
            </a:r>
            <a:r>
              <a:rPr lang="en-MY" dirty="0" err="1"/>
              <a:t>Pastikan</a:t>
            </a:r>
            <a:r>
              <a:rPr lang="en-MY" dirty="0"/>
              <a:t> </a:t>
            </a:r>
            <a:r>
              <a:rPr lang="en-MY" dirty="0" err="1"/>
              <a:t>ukuran</a:t>
            </a:r>
            <a:r>
              <a:rPr lang="en-MY" dirty="0"/>
              <a:t> </a:t>
            </a:r>
            <a:r>
              <a:rPr lang="en-MY" dirty="0" err="1"/>
              <a:t>gambar</a:t>
            </a:r>
            <a:r>
              <a:rPr lang="en-MY" dirty="0"/>
              <a:t> </a:t>
            </a:r>
            <a:r>
              <a:rPr lang="en-MY" i="1" dirty="0" err="1"/>
              <a:t>Potrait</a:t>
            </a:r>
            <a:r>
              <a:rPr lang="en-MY" dirty="0"/>
              <a:t> (10.00cm x 7.48cm); </a:t>
            </a:r>
            <a:r>
              <a:rPr lang="en-MY" i="1" dirty="0"/>
              <a:t>Landscape</a:t>
            </a:r>
            <a:r>
              <a:rPr lang="en-MY" dirty="0"/>
              <a:t> (9.50cm x 12.69cm)</a:t>
            </a:r>
          </a:p>
          <a:p>
            <a:r>
              <a:rPr lang="en-MY" dirty="0"/>
              <a:t>           2. Gambar di </a:t>
            </a:r>
            <a:r>
              <a:rPr lang="en-MY" dirty="0" err="1"/>
              <a:t>ambil</a:t>
            </a:r>
            <a:r>
              <a:rPr lang="en-MY" dirty="0"/>
              <a:t> </a:t>
            </a:r>
            <a:r>
              <a:rPr lang="en-MY" dirty="0" err="1"/>
              <a:t>dari</a:t>
            </a:r>
            <a:r>
              <a:rPr lang="en-MY" dirty="0"/>
              <a:t> </a:t>
            </a:r>
            <a:r>
              <a:rPr lang="en-MY" dirty="0" err="1"/>
              <a:t>sudut</a:t>
            </a:r>
            <a:r>
              <a:rPr lang="en-MY" dirty="0"/>
              <a:t> yang </a:t>
            </a:r>
            <a:r>
              <a:rPr lang="en-MY" dirty="0" err="1"/>
              <a:t>sama</a:t>
            </a:r>
            <a:r>
              <a:rPr lang="en-MY" dirty="0"/>
              <a:t>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8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>
            <a:extLst>
              <a:ext uri="{FF2B5EF4-FFF2-40B4-BE49-F238E27FC236}">
                <a16:creationId xmlns:a16="http://schemas.microsoft.com/office/drawing/2014/main" id="{3A50642E-D0E2-492B-BB1A-660E4F2BF895}"/>
              </a:ext>
            </a:extLst>
          </p:cNvPr>
          <p:cNvSpPr txBox="1">
            <a:spLocks/>
          </p:cNvSpPr>
          <p:nvPr/>
        </p:nvSpPr>
        <p:spPr>
          <a:xfrm>
            <a:off x="0" y="96730"/>
            <a:ext cx="12192000" cy="8132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s-MY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LAPORAN PENAMBAHBAIKAN ZON </a:t>
            </a:r>
            <a:r>
              <a:rPr lang="ms-MY" sz="36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NAGOYA</a:t>
            </a:r>
            <a:endParaRPr lang="ms-MY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ACF7F3-9F41-49C5-8919-E9738C951C61}"/>
              </a:ext>
            </a:extLst>
          </p:cNvPr>
          <p:cNvSpPr txBox="1"/>
          <p:nvPr/>
        </p:nvSpPr>
        <p:spPr>
          <a:xfrm>
            <a:off x="6172200" y="5665509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s-MY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0A0257-5AA3-47DE-9B9F-9C0A835CEB50}"/>
              </a:ext>
            </a:extLst>
          </p:cNvPr>
          <p:cNvSpPr txBox="1"/>
          <p:nvPr/>
        </p:nvSpPr>
        <p:spPr>
          <a:xfrm>
            <a:off x="838198" y="1031841"/>
            <a:ext cx="442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b="1" dirty="0"/>
              <a:t>LOKASI: RUANG SIMPANAN SEMENTARA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1DBCC9-F5C8-4ADD-AFE2-A68B0C6430D4}"/>
              </a:ext>
            </a:extLst>
          </p:cNvPr>
          <p:cNvSpPr txBox="1"/>
          <p:nvPr/>
        </p:nvSpPr>
        <p:spPr>
          <a:xfrm>
            <a:off x="6681136" y="5841751"/>
            <a:ext cx="46726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/>
              <a:t>KEADAAN DALAM BILIK </a:t>
            </a:r>
            <a:r>
              <a:rPr lang="ms-MY" b="1" dirty="0" smtClean="0"/>
              <a:t>KANL SELEPAS </a:t>
            </a:r>
            <a:endParaRPr lang="ms-MY" b="1" dirty="0"/>
          </a:p>
          <a:p>
            <a:pPr algn="ctr"/>
            <a:r>
              <a:rPr lang="ms-MY" b="1" dirty="0"/>
              <a:t>AKTIVITI EKSA: SISIH, SUSUN SAPU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B0EFE7-F569-4759-87F3-5CA9B3B684BB}"/>
              </a:ext>
            </a:extLst>
          </p:cNvPr>
          <p:cNvSpPr txBox="1"/>
          <p:nvPr/>
        </p:nvSpPr>
        <p:spPr>
          <a:xfrm>
            <a:off x="838198" y="1516721"/>
            <a:ext cx="467266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>
                <a:solidFill>
                  <a:schemeClr val="bg1"/>
                </a:solidFill>
              </a:rPr>
              <a:t>SEBELUM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AD5ADB-8223-46D2-A42A-8FDDF886CA4B}"/>
              </a:ext>
            </a:extLst>
          </p:cNvPr>
          <p:cNvSpPr txBox="1"/>
          <p:nvPr/>
        </p:nvSpPr>
        <p:spPr>
          <a:xfrm>
            <a:off x="6681136" y="1499700"/>
            <a:ext cx="4672664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>
                <a:solidFill>
                  <a:schemeClr val="bg1"/>
                </a:solidFill>
              </a:rPr>
              <a:t>SELEPAS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F3623C-519F-474A-88F1-2862AF105DF1}"/>
              </a:ext>
            </a:extLst>
          </p:cNvPr>
          <p:cNvSpPr txBox="1"/>
          <p:nvPr/>
        </p:nvSpPr>
        <p:spPr>
          <a:xfrm>
            <a:off x="838198" y="5826159"/>
            <a:ext cx="46726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/>
              <a:t>DI DALAM BILIK </a:t>
            </a:r>
            <a:r>
              <a:rPr lang="ms-MY" b="1" dirty="0" smtClean="0"/>
              <a:t>KANL </a:t>
            </a:r>
            <a:endParaRPr lang="ms-MY" b="1" dirty="0"/>
          </a:p>
          <a:p>
            <a:pPr algn="ctr"/>
            <a:r>
              <a:rPr lang="ms-MY" b="1" dirty="0"/>
              <a:t>(PANDANGAN DARI PINTU MASUK)</a:t>
            </a:r>
          </a:p>
        </p:txBody>
      </p:sp>
      <p:pic>
        <p:nvPicPr>
          <p:cNvPr id="13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4672662" cy="3504497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972" t="-916" r="12049" b="916"/>
          <a:stretch/>
        </p:blipFill>
        <p:spPr>
          <a:xfrm>
            <a:off x="6681136" y="2058193"/>
            <a:ext cx="4672664" cy="35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0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>
            <a:extLst>
              <a:ext uri="{FF2B5EF4-FFF2-40B4-BE49-F238E27FC236}">
                <a16:creationId xmlns:a16="http://schemas.microsoft.com/office/drawing/2014/main" id="{3A50642E-D0E2-492B-BB1A-660E4F2BF895}"/>
              </a:ext>
            </a:extLst>
          </p:cNvPr>
          <p:cNvSpPr txBox="1">
            <a:spLocks/>
          </p:cNvSpPr>
          <p:nvPr/>
        </p:nvSpPr>
        <p:spPr>
          <a:xfrm>
            <a:off x="0" y="96730"/>
            <a:ext cx="12192000" cy="81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s-MY" sz="3600" dirty="0">
                <a:latin typeface="Aharoni" panose="02010803020104030203" pitchFamily="2" charset="-79"/>
                <a:cs typeface="Aharoni" panose="02010803020104030203" pitchFamily="2" charset="-79"/>
              </a:rPr>
              <a:t>LAPORAN </a:t>
            </a:r>
            <a:r>
              <a:rPr lang="ms-MY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AMALAN BAIK </a:t>
            </a:r>
            <a:r>
              <a:rPr lang="ms-MY" sz="3600" dirty="0">
                <a:latin typeface="Aharoni" panose="02010803020104030203" pitchFamily="2" charset="-79"/>
                <a:cs typeface="Aharoni" panose="02010803020104030203" pitchFamily="2" charset="-79"/>
              </a:rPr>
              <a:t>ZON </a:t>
            </a:r>
            <a:r>
              <a:rPr lang="ms-MY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NAGOYA</a:t>
            </a:r>
            <a:endParaRPr lang="ms-MY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ACF7F3-9F41-49C5-8919-E9738C951C61}"/>
              </a:ext>
            </a:extLst>
          </p:cNvPr>
          <p:cNvSpPr txBox="1"/>
          <p:nvPr/>
        </p:nvSpPr>
        <p:spPr>
          <a:xfrm>
            <a:off x="6172200" y="5665509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s-MY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B0EFE7-F569-4759-87F3-5CA9B3B684BB}"/>
              </a:ext>
            </a:extLst>
          </p:cNvPr>
          <p:cNvSpPr txBox="1"/>
          <p:nvPr/>
        </p:nvSpPr>
        <p:spPr>
          <a:xfrm>
            <a:off x="2686697" y="861001"/>
            <a:ext cx="316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/>
              <a:t>SEBELUM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32E4C7-BB88-4A17-A7F1-4CA600DA2073}"/>
              </a:ext>
            </a:extLst>
          </p:cNvPr>
          <p:cNvSpPr txBox="1"/>
          <p:nvPr/>
        </p:nvSpPr>
        <p:spPr>
          <a:xfrm>
            <a:off x="6337111" y="867251"/>
            <a:ext cx="31681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ms-MY" b="1" dirty="0"/>
              <a:t>SELEPAS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E71F03-2B6C-42DC-B388-88598A99E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408503"/>
              </p:ext>
            </p:extLst>
          </p:nvPr>
        </p:nvGraphicFramePr>
        <p:xfrm>
          <a:off x="590747" y="3775646"/>
          <a:ext cx="11010506" cy="25883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8419">
                  <a:extLst>
                    <a:ext uri="{9D8B030D-6E8A-4147-A177-3AD203B41FA5}">
                      <a16:colId xmlns:a16="http://schemas.microsoft.com/office/drawing/2014/main" val="2890220762"/>
                    </a:ext>
                  </a:extLst>
                </a:gridCol>
                <a:gridCol w="8682087">
                  <a:extLst>
                    <a:ext uri="{9D8B030D-6E8A-4147-A177-3AD203B41FA5}">
                      <a16:colId xmlns:a16="http://schemas.microsoft.com/office/drawing/2014/main" val="1514590160"/>
                    </a:ext>
                  </a:extLst>
                </a:gridCol>
              </a:tblGrid>
              <a:tr h="485269">
                <a:tc>
                  <a:txBody>
                    <a:bodyPr/>
                    <a:lstStyle/>
                    <a:p>
                      <a:endParaRPr lang="en-MY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2000" b="1" dirty="0">
                          <a:solidFill>
                            <a:schemeClr val="bg1"/>
                          </a:solidFill>
                        </a:rPr>
                        <a:t>PELAKSANAAN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94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b="1" dirty="0"/>
                        <a:t>PERKARA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b="1" dirty="0"/>
                    </a:p>
                    <a:p>
                      <a:endParaRPr lang="en-MY" b="1" dirty="0"/>
                    </a:p>
                    <a:p>
                      <a:endParaRPr lang="en-MY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717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b="1" dirty="0"/>
                        <a:t>PENERANGAN</a:t>
                      </a:r>
                    </a:p>
                    <a:p>
                      <a:endParaRPr lang="en-MY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Amalan</a:t>
                      </a:r>
                      <a:r>
                        <a:rPr lang="en-MY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MY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Baik</a:t>
                      </a:r>
                      <a:r>
                        <a:rPr lang="en-MY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MY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Impak</a:t>
                      </a:r>
                      <a:r>
                        <a:rPr lang="en-MY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MY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Penjimatan</a:t>
                      </a:r>
                      <a:endParaRPr lang="en-MY" b="1" dirty="0"/>
                    </a:p>
                    <a:p>
                      <a:endParaRPr lang="en-MY" b="1" dirty="0"/>
                    </a:p>
                    <a:p>
                      <a:endParaRPr lang="en-MY" b="1" dirty="0"/>
                    </a:p>
                    <a:p>
                      <a:endParaRPr lang="en-MY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075800"/>
                  </a:ext>
                </a:extLst>
              </a:tr>
            </a:tbl>
          </a:graphicData>
        </a:graphic>
      </p:graphicFrame>
      <p:pic>
        <p:nvPicPr>
          <p:cNvPr id="11" name="Picture 2" descr="C:\Users\Dis\Desktop\Thumbs-up-clipart-2.png">
            <a:extLst>
              <a:ext uri="{FF2B5EF4-FFF2-40B4-BE49-F238E27FC236}">
                <a16:creationId xmlns:a16="http://schemas.microsoft.com/office/drawing/2014/main" id="{295AA007-E148-42B3-9012-1E0CBCED6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7223" r="2500"/>
          <a:stretch>
            <a:fillRect/>
          </a:stretch>
        </p:blipFill>
        <p:spPr bwMode="auto">
          <a:xfrm>
            <a:off x="9987525" y="1969742"/>
            <a:ext cx="1008112" cy="91554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126" t="2769" r="17907" b="-2769"/>
          <a:stretch/>
        </p:blipFill>
        <p:spPr>
          <a:xfrm>
            <a:off x="2685535" y="1232134"/>
            <a:ext cx="3171572" cy="2441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438" r="13164" b="-6533"/>
          <a:stretch/>
        </p:blipFill>
        <p:spPr>
          <a:xfrm>
            <a:off x="6326659" y="1230333"/>
            <a:ext cx="3196282" cy="253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3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>
            <a:extLst>
              <a:ext uri="{FF2B5EF4-FFF2-40B4-BE49-F238E27FC236}">
                <a16:creationId xmlns:a16="http://schemas.microsoft.com/office/drawing/2014/main" id="{3A50642E-D0E2-492B-BB1A-660E4F2BF895}"/>
              </a:ext>
            </a:extLst>
          </p:cNvPr>
          <p:cNvSpPr txBox="1">
            <a:spLocks/>
          </p:cNvSpPr>
          <p:nvPr/>
        </p:nvSpPr>
        <p:spPr>
          <a:xfrm>
            <a:off x="0" y="96730"/>
            <a:ext cx="12192000" cy="81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s-MY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CABARAN </a:t>
            </a:r>
            <a:r>
              <a:rPr lang="ms-MY" sz="3600" dirty="0">
                <a:latin typeface="Aharoni" panose="02010803020104030203" pitchFamily="2" charset="-79"/>
                <a:cs typeface="Aharoni" panose="02010803020104030203" pitchFamily="2" charset="-79"/>
              </a:rPr>
              <a:t>ZON </a:t>
            </a:r>
            <a:r>
              <a:rPr lang="ms-MY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NAGOYA</a:t>
            </a:r>
            <a:endParaRPr lang="ms-MY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ACF7F3-9F41-49C5-8919-E9738C951C61}"/>
              </a:ext>
            </a:extLst>
          </p:cNvPr>
          <p:cNvSpPr txBox="1"/>
          <p:nvPr/>
        </p:nvSpPr>
        <p:spPr>
          <a:xfrm>
            <a:off x="6172200" y="5665509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s-MY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E71F03-2B6C-42DC-B388-88598A99E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610058"/>
              </p:ext>
            </p:extLst>
          </p:nvPr>
        </p:nvGraphicFramePr>
        <p:xfrm>
          <a:off x="590747" y="3690804"/>
          <a:ext cx="11010506" cy="28627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8419">
                  <a:extLst>
                    <a:ext uri="{9D8B030D-6E8A-4147-A177-3AD203B41FA5}">
                      <a16:colId xmlns:a16="http://schemas.microsoft.com/office/drawing/2014/main" val="2890220762"/>
                    </a:ext>
                  </a:extLst>
                </a:gridCol>
                <a:gridCol w="8682087">
                  <a:extLst>
                    <a:ext uri="{9D8B030D-6E8A-4147-A177-3AD203B41FA5}">
                      <a16:colId xmlns:a16="http://schemas.microsoft.com/office/drawing/2014/main" val="1514590160"/>
                    </a:ext>
                  </a:extLst>
                </a:gridCol>
              </a:tblGrid>
              <a:tr h="485269">
                <a:tc>
                  <a:txBody>
                    <a:bodyPr/>
                    <a:lstStyle/>
                    <a:p>
                      <a:endParaRPr lang="en-MY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2000" b="1" dirty="0">
                          <a:solidFill>
                            <a:schemeClr val="bg1"/>
                          </a:solidFill>
                        </a:rPr>
                        <a:t>CABARAN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94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b="1" dirty="0"/>
                        <a:t>PENERANGAN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b="1" dirty="0"/>
                    </a:p>
                    <a:p>
                      <a:endParaRPr lang="en-MY" b="1" dirty="0"/>
                    </a:p>
                    <a:p>
                      <a:endParaRPr lang="en-MY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717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MY" b="1" dirty="0"/>
                        <a:t>CADANGAN SYOR TINDAKAN PERLU DIAMBIL</a:t>
                      </a:r>
                    </a:p>
                    <a:p>
                      <a:endParaRPr lang="en-MY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b="1" dirty="0"/>
                    </a:p>
                    <a:p>
                      <a:endParaRPr lang="en-MY" b="1" dirty="0"/>
                    </a:p>
                    <a:p>
                      <a:endParaRPr lang="en-MY" b="1" dirty="0"/>
                    </a:p>
                    <a:p>
                      <a:endParaRPr lang="en-MY" b="1" dirty="0"/>
                    </a:p>
                    <a:p>
                      <a:endParaRPr lang="en-MY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0758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1351" b="33341"/>
          <a:stretch/>
        </p:blipFill>
        <p:spPr>
          <a:xfrm>
            <a:off x="590747" y="947859"/>
            <a:ext cx="3166467" cy="2421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1530"/>
          <a:stretch/>
        </p:blipFill>
        <p:spPr>
          <a:xfrm>
            <a:off x="4241611" y="971069"/>
            <a:ext cx="3556377" cy="2398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751" t="20308" r="16973"/>
          <a:stretch/>
        </p:blipFill>
        <p:spPr>
          <a:xfrm>
            <a:off x="8221362" y="971070"/>
            <a:ext cx="3407220" cy="23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>
            <a:extLst>
              <a:ext uri="{FF2B5EF4-FFF2-40B4-BE49-F238E27FC236}">
                <a16:creationId xmlns:a16="http://schemas.microsoft.com/office/drawing/2014/main" id="{3A50642E-D0E2-492B-BB1A-660E4F2BF895}"/>
              </a:ext>
            </a:extLst>
          </p:cNvPr>
          <p:cNvSpPr txBox="1">
            <a:spLocks/>
          </p:cNvSpPr>
          <p:nvPr/>
        </p:nvSpPr>
        <p:spPr>
          <a:xfrm>
            <a:off x="0" y="96730"/>
            <a:ext cx="12192000" cy="8132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s-MY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LAPORAN XXX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500CA-5208-494B-B992-F7421C9F7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93008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7210</TotalTime>
  <Words>190</Words>
  <Application>Microsoft Office PowerPoint</Application>
  <PresentationFormat>Widescreen</PresentationFormat>
  <Paragraphs>51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Aharoni</vt:lpstr>
      <vt:lpstr>Arial</vt:lpstr>
      <vt:lpstr>Calibri</vt:lpstr>
      <vt:lpstr>Calibri Light</vt:lpstr>
      <vt:lpstr>Office Theme</vt:lpstr>
      <vt:lpstr>FORMAT LAPORAN ZON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Hjh. Noor Lisa Rahmat</dc:creator>
  <cp:lastModifiedBy>Syazwin</cp:lastModifiedBy>
  <cp:revision>97</cp:revision>
  <dcterms:created xsi:type="dcterms:W3CDTF">2022-08-02T03:29:08Z</dcterms:created>
  <dcterms:modified xsi:type="dcterms:W3CDTF">2024-05-10T07:37:46Z</dcterms:modified>
</cp:coreProperties>
</file>