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56" r:id="rId2"/>
    <p:sldId id="262" r:id="rId3"/>
    <p:sldId id="277" r:id="rId4"/>
    <p:sldId id="278" r:id="rId5"/>
  </p:sldIdLst>
  <p:sldSz cx="10691813" cy="7559675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82" y="10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4" y="1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3D79C-D173-4B88-AFE9-9A0974FAFA4D}" type="datetimeFigureOut">
              <a:rPr lang="en-MY" smtClean="0"/>
              <a:t>9/5/2024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62050"/>
            <a:ext cx="4435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6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4" y="8829676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8797B-81C7-4EF5-A8A1-9E23D6DBAC7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8762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348446"/>
            <a:ext cx="9088041" cy="16204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772" y="4283818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12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25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38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50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6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76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89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01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1179-35D2-4423-AC3C-69B263FD2648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09/05/2024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A361-611A-4D39-A611-0EE400B4906A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09/05/2024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2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13673" y="404240"/>
            <a:ext cx="1804244" cy="85991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978" y="404240"/>
            <a:ext cx="5234534" cy="85991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A6DD-8554-42DF-BDCA-919979932D2A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09/05/2024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7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5720-F92D-4405-85D6-B2C5BE5F880E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09/05/2024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8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6"/>
          </a:xfrm>
        </p:spPr>
        <p:txBody>
          <a:bodyPr anchor="t"/>
          <a:lstStyle>
            <a:lvl1pPr algn="l">
              <a:defRPr sz="6236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80" y="3204125"/>
            <a:ext cx="9088041" cy="1653677"/>
          </a:xfrm>
        </p:spPr>
        <p:txBody>
          <a:bodyPr anchor="b"/>
          <a:lstStyle>
            <a:lvl1pPr marL="0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1pPr>
            <a:lvl2pPr marL="712745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2pPr>
            <a:lvl3pPr marL="1425490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3pPr>
            <a:lvl4pPr marL="213823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097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372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647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89215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195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367A-FED7-4893-9C44-A5845923E2EA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09/05/2024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2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966" y="2351905"/>
            <a:ext cx="3519388" cy="6651465"/>
          </a:xfrm>
        </p:spPr>
        <p:txBody>
          <a:bodyPr/>
          <a:lstStyle>
            <a:lvl1pPr>
              <a:defRPr sz="4364"/>
            </a:lvl1pPr>
            <a:lvl2pPr>
              <a:defRPr sz="3743"/>
            </a:lvl2pPr>
            <a:lvl3pPr>
              <a:defRPr sz="3118"/>
            </a:lvl3pPr>
            <a:lvl4pPr>
              <a:defRPr sz="2806"/>
            </a:lvl4pPr>
            <a:lvl5pPr>
              <a:defRPr sz="2806"/>
            </a:lvl5pPr>
            <a:lvl6pPr>
              <a:defRPr sz="2806"/>
            </a:lvl6pPr>
            <a:lvl7pPr>
              <a:defRPr sz="2806"/>
            </a:lvl7pPr>
            <a:lvl8pPr>
              <a:defRPr sz="2806"/>
            </a:lvl8pPr>
            <a:lvl9pPr>
              <a:defRPr sz="28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8545" y="2351905"/>
            <a:ext cx="3519388" cy="6651465"/>
          </a:xfrm>
        </p:spPr>
        <p:txBody>
          <a:bodyPr/>
          <a:lstStyle>
            <a:lvl1pPr>
              <a:defRPr sz="4364"/>
            </a:lvl1pPr>
            <a:lvl2pPr>
              <a:defRPr sz="3743"/>
            </a:lvl2pPr>
            <a:lvl3pPr>
              <a:defRPr sz="3118"/>
            </a:lvl3pPr>
            <a:lvl4pPr>
              <a:defRPr sz="2806"/>
            </a:lvl4pPr>
            <a:lvl5pPr>
              <a:defRPr sz="2806"/>
            </a:lvl5pPr>
            <a:lvl6pPr>
              <a:defRPr sz="2806"/>
            </a:lvl6pPr>
            <a:lvl7pPr>
              <a:defRPr sz="2806"/>
            </a:lvl7pPr>
            <a:lvl8pPr>
              <a:defRPr sz="2806"/>
            </a:lvl8pPr>
            <a:lvl9pPr>
              <a:defRPr sz="28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0AAD-8E8C-4C72-9BF9-3D1D98C3BC85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09/05/2024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0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02" y="1692180"/>
            <a:ext cx="4724074" cy="705219"/>
          </a:xfrm>
        </p:spPr>
        <p:txBody>
          <a:bodyPr anchor="b"/>
          <a:lstStyle>
            <a:lvl1pPr marL="0" indent="0">
              <a:buNone/>
              <a:defRPr sz="3743" b="1"/>
            </a:lvl1pPr>
            <a:lvl2pPr marL="712745" indent="0">
              <a:buNone/>
              <a:defRPr sz="3118" b="1"/>
            </a:lvl2pPr>
            <a:lvl3pPr marL="1425490" indent="0">
              <a:buNone/>
              <a:defRPr sz="2806" b="1"/>
            </a:lvl3pPr>
            <a:lvl4pPr marL="2138236" indent="0">
              <a:buNone/>
              <a:defRPr sz="2494" b="1"/>
            </a:lvl4pPr>
            <a:lvl5pPr marL="2850979" indent="0">
              <a:buNone/>
              <a:defRPr sz="2494" b="1"/>
            </a:lvl5pPr>
            <a:lvl6pPr marL="3563726" indent="0">
              <a:buNone/>
              <a:defRPr sz="2494" b="1"/>
            </a:lvl6pPr>
            <a:lvl7pPr marL="4276470" indent="0">
              <a:buNone/>
              <a:defRPr sz="2494" b="1"/>
            </a:lvl7pPr>
            <a:lvl8pPr marL="4989215" indent="0">
              <a:buNone/>
              <a:defRPr sz="2494" b="1"/>
            </a:lvl8pPr>
            <a:lvl9pPr marL="570195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02" y="2397397"/>
            <a:ext cx="4724074" cy="4355563"/>
          </a:xfrm>
        </p:spPr>
        <p:txBody>
          <a:bodyPr/>
          <a:lstStyle>
            <a:lvl1pPr>
              <a:defRPr sz="3743"/>
            </a:lvl1pPr>
            <a:lvl2pPr>
              <a:defRPr sz="3118"/>
            </a:lvl2pPr>
            <a:lvl3pPr>
              <a:defRPr sz="2806"/>
            </a:lvl3pPr>
            <a:lvl4pPr>
              <a:defRPr sz="2494"/>
            </a:lvl4pPr>
            <a:lvl5pPr>
              <a:defRPr sz="2494"/>
            </a:lvl5pPr>
            <a:lvl6pPr>
              <a:defRPr sz="2494"/>
            </a:lvl6pPr>
            <a:lvl7pPr>
              <a:defRPr sz="2494"/>
            </a:lvl7pPr>
            <a:lvl8pPr>
              <a:defRPr sz="2494"/>
            </a:lvl8pPr>
            <a:lvl9pPr>
              <a:defRPr sz="24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1366" y="1692180"/>
            <a:ext cx="4725929" cy="705219"/>
          </a:xfrm>
        </p:spPr>
        <p:txBody>
          <a:bodyPr anchor="b"/>
          <a:lstStyle>
            <a:lvl1pPr marL="0" indent="0">
              <a:buNone/>
              <a:defRPr sz="3743" b="1"/>
            </a:lvl1pPr>
            <a:lvl2pPr marL="712745" indent="0">
              <a:buNone/>
              <a:defRPr sz="3118" b="1"/>
            </a:lvl2pPr>
            <a:lvl3pPr marL="1425490" indent="0">
              <a:buNone/>
              <a:defRPr sz="2806" b="1"/>
            </a:lvl3pPr>
            <a:lvl4pPr marL="2138236" indent="0">
              <a:buNone/>
              <a:defRPr sz="2494" b="1"/>
            </a:lvl4pPr>
            <a:lvl5pPr marL="2850979" indent="0">
              <a:buNone/>
              <a:defRPr sz="2494" b="1"/>
            </a:lvl5pPr>
            <a:lvl6pPr marL="3563726" indent="0">
              <a:buNone/>
              <a:defRPr sz="2494" b="1"/>
            </a:lvl6pPr>
            <a:lvl7pPr marL="4276470" indent="0">
              <a:buNone/>
              <a:defRPr sz="2494" b="1"/>
            </a:lvl7pPr>
            <a:lvl8pPr marL="4989215" indent="0">
              <a:buNone/>
              <a:defRPr sz="2494" b="1"/>
            </a:lvl8pPr>
            <a:lvl9pPr marL="570195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1366" y="2397397"/>
            <a:ext cx="4725929" cy="4355563"/>
          </a:xfrm>
        </p:spPr>
        <p:txBody>
          <a:bodyPr/>
          <a:lstStyle>
            <a:lvl1pPr>
              <a:defRPr sz="3743"/>
            </a:lvl1pPr>
            <a:lvl2pPr>
              <a:defRPr sz="3118"/>
            </a:lvl2pPr>
            <a:lvl3pPr>
              <a:defRPr sz="2806"/>
            </a:lvl3pPr>
            <a:lvl4pPr>
              <a:defRPr sz="2494"/>
            </a:lvl4pPr>
            <a:lvl5pPr>
              <a:defRPr sz="2494"/>
            </a:lvl5pPr>
            <a:lvl6pPr>
              <a:defRPr sz="2494"/>
            </a:lvl6pPr>
            <a:lvl7pPr>
              <a:defRPr sz="2494"/>
            </a:lvl7pPr>
            <a:lvl8pPr>
              <a:defRPr sz="2494"/>
            </a:lvl8pPr>
            <a:lvl9pPr>
              <a:defRPr sz="24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6841-4D31-4FD5-A330-B3C8AA066782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09/05/2024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2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9B95-F087-4E82-8911-2B9F6C46BCC8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09/05/2024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6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02E0-E128-4530-ACCC-96907D0ECA23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09/05/2024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5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63" y="300993"/>
            <a:ext cx="3517533" cy="1280945"/>
          </a:xfrm>
        </p:spPr>
        <p:txBody>
          <a:bodyPr anchor="b"/>
          <a:lstStyle>
            <a:lvl1pPr algn="l">
              <a:defRPr sz="3118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274" y="301033"/>
            <a:ext cx="5977021" cy="6451974"/>
          </a:xfrm>
        </p:spPr>
        <p:txBody>
          <a:bodyPr/>
          <a:lstStyle>
            <a:lvl1pPr>
              <a:defRPr sz="4987"/>
            </a:lvl1pPr>
            <a:lvl2pPr>
              <a:defRPr sz="4364"/>
            </a:lvl2pPr>
            <a:lvl3pPr>
              <a:defRPr sz="3743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63" y="1581975"/>
            <a:ext cx="3517533" cy="5171028"/>
          </a:xfrm>
        </p:spPr>
        <p:txBody>
          <a:bodyPr/>
          <a:lstStyle>
            <a:lvl1pPr marL="0" indent="0">
              <a:buNone/>
              <a:defRPr sz="2183"/>
            </a:lvl1pPr>
            <a:lvl2pPr marL="712745" indent="0">
              <a:buNone/>
              <a:defRPr sz="1871"/>
            </a:lvl2pPr>
            <a:lvl3pPr marL="1425490" indent="0">
              <a:buNone/>
              <a:defRPr sz="1559"/>
            </a:lvl3pPr>
            <a:lvl4pPr marL="2138236" indent="0">
              <a:buNone/>
              <a:defRPr sz="1403"/>
            </a:lvl4pPr>
            <a:lvl5pPr marL="2850979" indent="0">
              <a:buNone/>
              <a:defRPr sz="1403"/>
            </a:lvl5pPr>
            <a:lvl6pPr marL="3563726" indent="0">
              <a:buNone/>
              <a:defRPr sz="1403"/>
            </a:lvl6pPr>
            <a:lvl7pPr marL="4276470" indent="0">
              <a:buNone/>
              <a:defRPr sz="1403"/>
            </a:lvl7pPr>
            <a:lvl8pPr marL="4989215" indent="0">
              <a:buNone/>
              <a:defRPr sz="1403"/>
            </a:lvl8pPr>
            <a:lvl9pPr marL="5701958" indent="0">
              <a:buNone/>
              <a:defRPr sz="14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52CF-E9C0-4702-A756-086E628BF4B2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09/05/2024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7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670" y="5291777"/>
            <a:ext cx="6415088" cy="624724"/>
          </a:xfrm>
        </p:spPr>
        <p:txBody>
          <a:bodyPr anchor="b"/>
          <a:lstStyle>
            <a:lvl1pPr algn="l">
              <a:defRPr sz="3118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4987"/>
            </a:lvl1pPr>
            <a:lvl2pPr marL="712745" indent="0">
              <a:buNone/>
              <a:defRPr sz="4364"/>
            </a:lvl2pPr>
            <a:lvl3pPr marL="1425490" indent="0">
              <a:buNone/>
              <a:defRPr sz="3743"/>
            </a:lvl3pPr>
            <a:lvl4pPr marL="2138236" indent="0">
              <a:buNone/>
              <a:defRPr sz="3118"/>
            </a:lvl4pPr>
            <a:lvl5pPr marL="2850979" indent="0">
              <a:buNone/>
              <a:defRPr sz="3118"/>
            </a:lvl5pPr>
            <a:lvl6pPr marL="3563726" indent="0">
              <a:buNone/>
              <a:defRPr sz="3118"/>
            </a:lvl6pPr>
            <a:lvl7pPr marL="4276470" indent="0">
              <a:buNone/>
              <a:defRPr sz="3118"/>
            </a:lvl7pPr>
            <a:lvl8pPr marL="4989215" indent="0">
              <a:buNone/>
              <a:defRPr sz="3118"/>
            </a:lvl8pPr>
            <a:lvl9pPr marL="5701958" indent="0">
              <a:buNone/>
              <a:defRPr sz="3118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670" y="5916501"/>
            <a:ext cx="6415088" cy="887211"/>
          </a:xfrm>
        </p:spPr>
        <p:txBody>
          <a:bodyPr/>
          <a:lstStyle>
            <a:lvl1pPr marL="0" indent="0">
              <a:buNone/>
              <a:defRPr sz="2183"/>
            </a:lvl1pPr>
            <a:lvl2pPr marL="712745" indent="0">
              <a:buNone/>
              <a:defRPr sz="1871"/>
            </a:lvl2pPr>
            <a:lvl3pPr marL="1425490" indent="0">
              <a:buNone/>
              <a:defRPr sz="1559"/>
            </a:lvl3pPr>
            <a:lvl4pPr marL="2138236" indent="0">
              <a:buNone/>
              <a:defRPr sz="1403"/>
            </a:lvl4pPr>
            <a:lvl5pPr marL="2850979" indent="0">
              <a:buNone/>
              <a:defRPr sz="1403"/>
            </a:lvl5pPr>
            <a:lvl6pPr marL="3563726" indent="0">
              <a:buNone/>
              <a:defRPr sz="1403"/>
            </a:lvl6pPr>
            <a:lvl7pPr marL="4276470" indent="0">
              <a:buNone/>
              <a:defRPr sz="1403"/>
            </a:lvl7pPr>
            <a:lvl8pPr marL="4989215" indent="0">
              <a:buNone/>
              <a:defRPr sz="1403"/>
            </a:lvl8pPr>
            <a:lvl9pPr marL="5701958" indent="0">
              <a:buNone/>
              <a:defRPr sz="14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F0CF-F42E-4180-A199-3669C92438F1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09/05/2024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7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91" y="1763943"/>
            <a:ext cx="9622632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91" y="7006740"/>
            <a:ext cx="2494756" cy="402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BD476-ADF4-4D50-AA65-9A2D7F4E277A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t>09/05/2024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038" y="7006740"/>
            <a:ext cx="3385741" cy="402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466" y="7006740"/>
            <a:ext cx="2494756" cy="402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D8711-BAC8-4351-9FD3-3F9FE53A28D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0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1425490" rtl="0" eaLnBrk="1" latinLnBrk="0" hangingPunct="1"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59" indent="-534559" algn="l" defTabSz="1425490" rtl="0" eaLnBrk="1" latinLnBrk="0" hangingPunct="1">
        <a:spcBef>
          <a:spcPct val="20000"/>
        </a:spcBef>
        <a:buFont typeface="Arial" panose="020B0604020202020204" pitchFamily="34" charset="0"/>
        <a:buChar char="•"/>
        <a:defRPr sz="4987" kern="1200">
          <a:solidFill>
            <a:schemeClr val="tx1"/>
          </a:solidFill>
          <a:latin typeface="+mn-lt"/>
          <a:ea typeface="+mn-ea"/>
          <a:cs typeface="+mn-cs"/>
        </a:defRPr>
      </a:lvl1pPr>
      <a:lvl2pPr marL="1158209" indent="-445466" algn="l" defTabSz="1425490" rtl="0" eaLnBrk="1" latinLnBrk="0" hangingPunct="1">
        <a:spcBef>
          <a:spcPct val="20000"/>
        </a:spcBef>
        <a:buFont typeface="Arial" panose="020B0604020202020204" pitchFamily="34" charset="0"/>
        <a:buChar char="–"/>
        <a:defRPr sz="4364" kern="1200">
          <a:solidFill>
            <a:schemeClr val="tx1"/>
          </a:solidFill>
          <a:latin typeface="+mn-lt"/>
          <a:ea typeface="+mn-ea"/>
          <a:cs typeface="+mn-cs"/>
        </a:defRPr>
      </a:lvl2pPr>
      <a:lvl3pPr marL="1781862" indent="-356373" algn="l" defTabSz="14254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743" kern="1200">
          <a:solidFill>
            <a:schemeClr val="tx1"/>
          </a:solidFill>
          <a:latin typeface="+mn-lt"/>
          <a:ea typeface="+mn-ea"/>
          <a:cs typeface="+mn-cs"/>
        </a:defRPr>
      </a:lvl3pPr>
      <a:lvl4pPr marL="2494606" indent="-356373" algn="l" defTabSz="14254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118" kern="1200">
          <a:solidFill>
            <a:schemeClr val="tx1"/>
          </a:solidFill>
          <a:latin typeface="+mn-lt"/>
          <a:ea typeface="+mn-ea"/>
          <a:cs typeface="+mn-cs"/>
        </a:defRPr>
      </a:lvl4pPr>
      <a:lvl5pPr marL="3207353" indent="-356373" algn="l" defTabSz="1425490" rtl="0" eaLnBrk="1" latinLnBrk="0" hangingPunct="1">
        <a:spcBef>
          <a:spcPct val="20000"/>
        </a:spcBef>
        <a:buFont typeface="Arial" panose="020B0604020202020204" pitchFamily="34" charset="0"/>
        <a:buChar char="»"/>
        <a:defRPr sz="3118" kern="1200">
          <a:solidFill>
            <a:schemeClr val="tx1"/>
          </a:solidFill>
          <a:latin typeface="+mn-lt"/>
          <a:ea typeface="+mn-ea"/>
          <a:cs typeface="+mn-cs"/>
        </a:defRPr>
      </a:lvl5pPr>
      <a:lvl6pPr marL="3920098" indent="-356373" algn="l" defTabSz="14254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6pPr>
      <a:lvl7pPr marL="4632841" indent="-356373" algn="l" defTabSz="14254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7pPr>
      <a:lvl8pPr marL="5345588" indent="-356373" algn="l" defTabSz="14254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8pPr>
      <a:lvl9pPr marL="6058332" indent="-356373" algn="l" defTabSz="14254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142549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45" algn="l" defTabSz="142549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490" algn="l" defTabSz="142549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236" algn="l" defTabSz="142549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0979" algn="l" defTabSz="142549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726" algn="l" defTabSz="142549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470" algn="l" defTabSz="142549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215" algn="l" defTabSz="142549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1958" algn="l" defTabSz="142549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0948053-3FE2-4A02-B57D-EB35BBAAAFDE}"/>
              </a:ext>
            </a:extLst>
          </p:cNvPr>
          <p:cNvSpPr txBox="1"/>
          <p:nvPr/>
        </p:nvSpPr>
        <p:spPr>
          <a:xfrm>
            <a:off x="795004" y="3424124"/>
            <a:ext cx="92030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2000" b="1" u="sng" dirty="0"/>
              <a:t>Nota:</a:t>
            </a:r>
          </a:p>
          <a:p>
            <a:pPr marL="534559" indent="-534559" algn="just">
              <a:buAutoNum type="arabicPeriod"/>
            </a:pPr>
            <a:r>
              <a:rPr lang="ms-MY" sz="2000" dirty="0"/>
              <a:t>Masukkan gambar Pegawai Bertanggungjawab (PIC) </a:t>
            </a:r>
            <a:endParaRPr lang="ms-MY" sz="2000" dirty="0" smtClean="0"/>
          </a:p>
          <a:p>
            <a:pPr lvl="1" algn="just"/>
            <a:r>
              <a:rPr lang="ms-MY" sz="2000" dirty="0" smtClean="0"/>
              <a:t>- </a:t>
            </a:r>
            <a:r>
              <a:rPr lang="ms-MY" sz="2000" i="1" dirty="0" smtClean="0"/>
              <a:t>Remove background </a:t>
            </a:r>
            <a:r>
              <a:rPr lang="ms-MY" sz="2000" dirty="0" smtClean="0"/>
              <a:t>dan </a:t>
            </a:r>
            <a:r>
              <a:rPr lang="ms-MY" sz="2000" i="1" dirty="0" smtClean="0"/>
              <a:t>keep changes</a:t>
            </a:r>
          </a:p>
          <a:p>
            <a:pPr algn="just"/>
            <a:r>
              <a:rPr lang="ms-MY" sz="2000" dirty="0"/>
              <a:t>	</a:t>
            </a:r>
            <a:r>
              <a:rPr lang="ms-MY" sz="2000" dirty="0" smtClean="0"/>
              <a:t>- pastikan </a:t>
            </a:r>
            <a:r>
              <a:rPr lang="ms-MY" sz="2000" b="1" dirty="0">
                <a:solidFill>
                  <a:srgbClr val="FF0000"/>
                </a:solidFill>
              </a:rPr>
              <a:t>gambar PIC </a:t>
            </a:r>
            <a:r>
              <a:rPr lang="ms-MY" sz="2000" dirty="0"/>
              <a:t>memakai </a:t>
            </a:r>
            <a:r>
              <a:rPr lang="ms-MY" sz="2000" b="1" dirty="0">
                <a:solidFill>
                  <a:srgbClr val="FF0000"/>
                </a:solidFill>
              </a:rPr>
              <a:t>blazer</a:t>
            </a:r>
            <a:r>
              <a:rPr lang="ms-MY" sz="2000" dirty="0">
                <a:solidFill>
                  <a:srgbClr val="FF0000"/>
                </a:solidFill>
              </a:rPr>
              <a:t>;</a:t>
            </a:r>
          </a:p>
          <a:p>
            <a:pPr marL="534559" indent="-534559" algn="just">
              <a:buAutoNum type="arabicPeriod"/>
            </a:pPr>
            <a:r>
              <a:rPr lang="ms-MY" sz="2000" dirty="0"/>
              <a:t>I</a:t>
            </a:r>
            <a:r>
              <a:rPr lang="ms-MY" sz="2000" dirty="0" smtClean="0"/>
              <a:t>sikan</a:t>
            </a:r>
            <a:r>
              <a:rPr lang="ms-MY" sz="2000" dirty="0" smtClean="0">
                <a:solidFill>
                  <a:srgbClr val="FF0000"/>
                </a:solidFill>
              </a:rPr>
              <a:t> </a:t>
            </a:r>
            <a:r>
              <a:rPr lang="ms-MY" sz="2000" dirty="0"/>
              <a:t>maklumat</a:t>
            </a:r>
            <a:r>
              <a:rPr lang="ms-MY" sz="2000" dirty="0" smtClean="0"/>
              <a:t>:</a:t>
            </a:r>
            <a:endParaRPr lang="ms-MY" sz="2000" b="1" dirty="0">
              <a:solidFill>
                <a:srgbClr val="FF0000"/>
              </a:solidFill>
            </a:endParaRPr>
          </a:p>
          <a:p>
            <a:pPr marL="1336397" lvl="1" indent="-623653" algn="just">
              <a:buFont typeface="+mj-lt"/>
              <a:buAutoNum type="romanLcPeriod"/>
            </a:pPr>
            <a:r>
              <a:rPr lang="ms-MY" sz="2000" dirty="0"/>
              <a:t>Nama Penuh</a:t>
            </a:r>
          </a:p>
          <a:p>
            <a:pPr marL="1336397" lvl="1" indent="-623653" algn="just">
              <a:buFont typeface="+mj-lt"/>
              <a:buAutoNum type="romanLcPeriod"/>
            </a:pPr>
            <a:r>
              <a:rPr lang="ms-MY" sz="2000" dirty="0"/>
              <a:t>Jawatan</a:t>
            </a:r>
          </a:p>
          <a:p>
            <a:pPr marL="1336397" lvl="1" indent="-623653" algn="just">
              <a:buFont typeface="+mj-lt"/>
              <a:buAutoNum type="romanLcPeriod"/>
            </a:pPr>
            <a:r>
              <a:rPr lang="ms-MY" sz="2000" dirty="0" smtClean="0"/>
              <a:t>Unit </a:t>
            </a:r>
            <a:endParaRPr lang="ms-MY" sz="2000" dirty="0"/>
          </a:p>
          <a:p>
            <a:pPr marL="1336397" lvl="1" indent="-623653" algn="just">
              <a:buFont typeface="+mj-lt"/>
              <a:buAutoNum type="romanLcPeriod"/>
            </a:pPr>
            <a:r>
              <a:rPr lang="ms-MY" sz="2000" dirty="0"/>
              <a:t>No Telefon</a:t>
            </a:r>
          </a:p>
          <a:p>
            <a:pPr marL="534559" indent="-534559" algn="just">
              <a:buAutoNum type="arabicPeriod"/>
            </a:pPr>
            <a:r>
              <a:rPr lang="ms-MY" sz="2000" dirty="0" smtClean="0"/>
              <a:t>Cetak </a:t>
            </a:r>
            <a:r>
              <a:rPr lang="ms-MY" sz="2000" dirty="0"/>
              <a:t>dan </a:t>
            </a:r>
            <a:r>
              <a:rPr lang="ms-MY" sz="2000" b="1" i="1" dirty="0">
                <a:solidFill>
                  <a:srgbClr val="FF0000"/>
                </a:solidFill>
              </a:rPr>
              <a:t>laminate</a:t>
            </a:r>
            <a:r>
              <a:rPr lang="ms-MY" sz="2000" i="1" dirty="0"/>
              <a:t> </a:t>
            </a:r>
            <a:r>
              <a:rPr lang="ms-MY" sz="2000" dirty="0"/>
              <a:t>sebelum dilekatkan pada </a:t>
            </a:r>
            <a:r>
              <a:rPr lang="ms-MY" sz="2000" b="1" dirty="0" smtClean="0">
                <a:solidFill>
                  <a:srgbClr val="FF0000"/>
                </a:solidFill>
              </a:rPr>
              <a:t>pintu bilik </a:t>
            </a:r>
            <a:r>
              <a:rPr lang="ms-MY" sz="2000" dirty="0" smtClean="0"/>
              <a:t>(Paras mata). </a:t>
            </a:r>
            <a:r>
              <a:rPr lang="ms-MY" sz="2000" dirty="0"/>
              <a:t>Jika kawasan yang tidak mempunyai pintu, lekatkan pada lokasi yang bersesuaian (sebelum masuk kawasan tersebut).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9DB764B-4225-4B3B-89EB-1CC69C82D917}"/>
              </a:ext>
            </a:extLst>
          </p:cNvPr>
          <p:cNvSpPr txBox="1">
            <a:spLocks/>
          </p:cNvSpPr>
          <p:nvPr/>
        </p:nvSpPr>
        <p:spPr>
          <a:xfrm>
            <a:off x="375449" y="1946648"/>
            <a:ext cx="9622633" cy="1477476"/>
          </a:xfrm>
          <a:prstGeom prst="rect">
            <a:avLst/>
          </a:prstGeom>
        </p:spPr>
        <p:txBody>
          <a:bodyPr vert="horz" lIns="142559" tIns="71279" rIns="142559" bIns="71279" rtlCol="0" anchor="b">
            <a:noAutofit/>
          </a:bodyPr>
          <a:lstStyle>
            <a:lvl1pPr algn="ctr" defTabSz="6857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s-MY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KESERAGAMAN </a:t>
            </a:r>
            <a:r>
              <a:rPr lang="ms-MY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LABEL MEJA PEGAWAI</a:t>
            </a:r>
            <a:endParaRPr lang="ms-MY" sz="4000" b="1" dirty="0"/>
          </a:p>
        </p:txBody>
      </p:sp>
      <p:pic>
        <p:nvPicPr>
          <p:cNvPr id="18" name="Picture 2" descr="https://lh6.googleusercontent.com/8sc8UeRP8zv2tTiWGJlE946chLyq7BIjeh_LAYUpJJsnhlLKGf-Eq8ugV7G2lffGMxTOLS8c46t_EkVRrUpLb6N3zx2SfvMnOBEB-IxcTy5lUDi7PJqF23edos8EwK6tgQ=w1280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134" y="194357"/>
            <a:ext cx="2511679" cy="175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824" y="0"/>
            <a:ext cx="8067440" cy="728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3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8633"/>
          </a:xfrm>
        </p:spPr>
      </p:pic>
      <p:sp>
        <p:nvSpPr>
          <p:cNvPr id="6" name="Rectangle 5"/>
          <p:cNvSpPr/>
          <p:nvPr/>
        </p:nvSpPr>
        <p:spPr>
          <a:xfrm>
            <a:off x="387392" y="681296"/>
            <a:ext cx="2196320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5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BTKP</a:t>
            </a:r>
            <a:endParaRPr lang="en-US" sz="65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2872" y="1621028"/>
            <a:ext cx="262221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5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Bahagian</a:t>
            </a:r>
            <a:r>
              <a:rPr lang="en-US" sz="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15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Teknologi</a:t>
            </a:r>
            <a:r>
              <a:rPr lang="en-US" sz="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15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Kejuruteraan</a:t>
            </a:r>
            <a:r>
              <a:rPr lang="en-US" sz="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</a:p>
          <a:p>
            <a:r>
              <a:rPr lang="en-US" sz="15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Pembuatan</a:t>
            </a:r>
            <a:endParaRPr lang="en-US" sz="15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3979" y="2742416"/>
            <a:ext cx="131411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2234</a:t>
            </a:r>
            <a:endParaRPr lang="en-US" sz="30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68686" y="1349828"/>
            <a:ext cx="2769326" cy="3539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700" b="1" cap="none" spc="0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AHMAD AMRU BIN MAT SAAD</a:t>
            </a:r>
            <a:endParaRPr lang="en-US" sz="1700" b="1" cap="none" spc="0" dirty="0">
              <a:ln w="0"/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68686" y="1700662"/>
            <a:ext cx="276932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cap="none" spc="0" dirty="0" err="1" smtClean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Penolong</a:t>
            </a:r>
            <a:r>
              <a:rPr lang="en-US" sz="1200" cap="none" spc="0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200" cap="none" spc="0" dirty="0" err="1" smtClean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Pegawai</a:t>
            </a:r>
            <a:r>
              <a:rPr lang="en-US" sz="1200" cap="none" spc="0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200" cap="none" spc="0" dirty="0" err="1" smtClean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Latihan</a:t>
            </a:r>
            <a:r>
              <a:rPr lang="en-US" sz="1200" cap="none" spc="0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200" cap="none" spc="0" dirty="0" err="1" smtClean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Vokasional</a:t>
            </a:r>
            <a:r>
              <a:rPr lang="en-US" sz="1200" cap="none" spc="0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 DV36</a:t>
            </a:r>
            <a:endParaRPr lang="en-US" sz="1200" cap="none" spc="0" dirty="0">
              <a:ln w="0"/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1" b="78125" l="9965" r="899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5" t="4882" r="11089" b="21254"/>
          <a:stretch/>
        </p:blipFill>
        <p:spPr>
          <a:xfrm>
            <a:off x="8153250" y="243132"/>
            <a:ext cx="2187505" cy="33097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7392" y="4556611"/>
            <a:ext cx="2196320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5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BTKM</a:t>
            </a:r>
            <a:endParaRPr lang="en-US" sz="65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2872" y="5574719"/>
            <a:ext cx="262221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5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Bahagian</a:t>
            </a:r>
            <a:r>
              <a:rPr lang="en-US" sz="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15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Teknologi</a:t>
            </a:r>
            <a:r>
              <a:rPr lang="en-US" sz="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15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Kejuruteraan</a:t>
            </a:r>
            <a:r>
              <a:rPr lang="en-US" sz="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</a:p>
          <a:p>
            <a:r>
              <a:rPr lang="en-US" sz="15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Mekatronik</a:t>
            </a:r>
            <a:endParaRPr lang="en-US" sz="15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53099" y="5220776"/>
            <a:ext cx="2769326" cy="3539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700" b="1" cap="none" spc="0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AHMAD AMRU BIN MAT SAAD</a:t>
            </a:r>
            <a:endParaRPr lang="en-US" sz="1700" b="1" cap="none" spc="0" dirty="0">
              <a:ln w="0"/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68686" y="5574719"/>
            <a:ext cx="276932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cap="none" spc="0" dirty="0" err="1" smtClean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Penolong</a:t>
            </a:r>
            <a:r>
              <a:rPr lang="en-US" sz="1200" cap="none" spc="0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200" cap="none" spc="0" dirty="0" err="1" smtClean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Pegawai</a:t>
            </a:r>
            <a:r>
              <a:rPr lang="en-US" sz="1200" cap="none" spc="0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200" cap="none" spc="0" dirty="0" err="1" smtClean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Latihan</a:t>
            </a:r>
            <a:r>
              <a:rPr lang="en-US" sz="1200" cap="none" spc="0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200" cap="none" spc="0" dirty="0" err="1" smtClean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Vokasional</a:t>
            </a:r>
            <a:r>
              <a:rPr lang="en-US" sz="1200" cap="none" spc="0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 DV36</a:t>
            </a:r>
            <a:endParaRPr lang="en-US" sz="1200" cap="none" spc="0" dirty="0">
              <a:ln w="0"/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1" b="78125" l="9965" r="899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5" t="4882" r="11089" b="21254"/>
          <a:stretch/>
        </p:blipFill>
        <p:spPr>
          <a:xfrm>
            <a:off x="8153250" y="4023360"/>
            <a:ext cx="2249623" cy="340377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926657" y="6592827"/>
            <a:ext cx="131411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2234</a:t>
            </a:r>
            <a:endParaRPr lang="en-US" sz="30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8633"/>
          </a:xfrm>
        </p:spPr>
      </p:pic>
      <p:sp>
        <p:nvSpPr>
          <p:cNvPr id="6" name="Rectangle 5"/>
          <p:cNvSpPr/>
          <p:nvPr/>
        </p:nvSpPr>
        <p:spPr>
          <a:xfrm>
            <a:off x="387392" y="681296"/>
            <a:ext cx="2196320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5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BTKE</a:t>
            </a:r>
            <a:endParaRPr lang="en-US" sz="65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2872" y="1621028"/>
            <a:ext cx="262221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5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Bahagian</a:t>
            </a:r>
            <a:r>
              <a:rPr lang="en-US" sz="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15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Teknologi</a:t>
            </a:r>
            <a:r>
              <a:rPr lang="en-US" sz="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15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Kejuruteraan</a:t>
            </a:r>
            <a:r>
              <a:rPr lang="en-US" sz="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</a:p>
          <a:p>
            <a:r>
              <a:rPr lang="en-US" sz="15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Elektronik</a:t>
            </a:r>
            <a:endParaRPr lang="en-US" sz="15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3979" y="2742416"/>
            <a:ext cx="131411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2234</a:t>
            </a:r>
            <a:endParaRPr lang="en-US" sz="30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68686" y="1349828"/>
            <a:ext cx="2769326" cy="3539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700" b="1" cap="none" spc="0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AHMAD AMRU BIN MAT SAAD</a:t>
            </a:r>
            <a:endParaRPr lang="en-US" sz="1700" b="1" cap="none" spc="0" dirty="0">
              <a:ln w="0"/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68686" y="1700662"/>
            <a:ext cx="276932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cap="none" spc="0" dirty="0" err="1" smtClean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Penolong</a:t>
            </a:r>
            <a:r>
              <a:rPr lang="en-US" sz="1200" cap="none" spc="0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200" cap="none" spc="0" dirty="0" err="1" smtClean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Pegawai</a:t>
            </a:r>
            <a:r>
              <a:rPr lang="en-US" sz="1200" cap="none" spc="0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200" cap="none" spc="0" dirty="0" err="1" smtClean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Latihan</a:t>
            </a:r>
            <a:r>
              <a:rPr lang="en-US" sz="1200" cap="none" spc="0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200" cap="none" spc="0" dirty="0" err="1" smtClean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Vokasional</a:t>
            </a:r>
            <a:r>
              <a:rPr lang="en-US" sz="1200" cap="none" spc="0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 DV36</a:t>
            </a:r>
            <a:endParaRPr lang="en-US" sz="1200" cap="none" spc="0" dirty="0">
              <a:ln w="0"/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1" b="78125" l="9965" r="899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5" t="4882" r="11089" b="21254"/>
          <a:stretch/>
        </p:blipFill>
        <p:spPr>
          <a:xfrm>
            <a:off x="8153250" y="243132"/>
            <a:ext cx="2187505" cy="33097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7392" y="4556611"/>
            <a:ext cx="2196320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5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BTKK</a:t>
            </a:r>
            <a:endParaRPr lang="en-US" sz="65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2872" y="5574719"/>
            <a:ext cx="262221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5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Bahagian</a:t>
            </a:r>
            <a:r>
              <a:rPr lang="en-US" sz="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15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Teknologi</a:t>
            </a:r>
            <a:r>
              <a:rPr lang="en-US" sz="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15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Kejuruteraan</a:t>
            </a:r>
            <a:r>
              <a:rPr lang="en-US" sz="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</a:t>
            </a:r>
          </a:p>
          <a:p>
            <a:r>
              <a:rPr lang="en-US" sz="15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Komputer</a:t>
            </a:r>
            <a:endParaRPr lang="en-US" sz="15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53099" y="5220776"/>
            <a:ext cx="2769326" cy="3539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700" b="1" cap="none" spc="0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AHMAD AMRU BIN MAT SAAD</a:t>
            </a:r>
            <a:endParaRPr lang="en-US" sz="1700" b="1" cap="none" spc="0" dirty="0">
              <a:ln w="0"/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68686" y="5574719"/>
            <a:ext cx="276932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cap="none" spc="0" dirty="0" err="1" smtClean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Penolong</a:t>
            </a:r>
            <a:r>
              <a:rPr lang="en-US" sz="1200" cap="none" spc="0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200" cap="none" spc="0" dirty="0" err="1" smtClean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Pegawai</a:t>
            </a:r>
            <a:r>
              <a:rPr lang="en-US" sz="1200" cap="none" spc="0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200" cap="none" spc="0" dirty="0" err="1" smtClean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Latihan</a:t>
            </a:r>
            <a:r>
              <a:rPr lang="en-US" sz="1200" cap="none" spc="0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200" cap="none" spc="0" dirty="0" err="1" smtClean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Vokasional</a:t>
            </a:r>
            <a:r>
              <a:rPr lang="en-US" sz="1200" cap="none" spc="0" dirty="0" smtClean="0">
                <a:ln w="0"/>
                <a:solidFill>
                  <a:schemeClr val="tx1"/>
                </a:solidFill>
                <a:latin typeface="Arial Narrow" panose="020B0606020202030204" pitchFamily="34" charset="0"/>
              </a:rPr>
              <a:t> DV36</a:t>
            </a:r>
            <a:endParaRPr lang="en-US" sz="1200" cap="none" spc="0" dirty="0">
              <a:ln w="0"/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1" b="78125" l="9965" r="899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5" t="4882" r="11089" b="21254"/>
          <a:stretch/>
        </p:blipFill>
        <p:spPr>
          <a:xfrm>
            <a:off x="8153250" y="4023360"/>
            <a:ext cx="2249623" cy="340377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926657" y="6592827"/>
            <a:ext cx="131411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2234</a:t>
            </a:r>
            <a:endParaRPr lang="en-US" sz="30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04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4039</TotalTime>
  <Words>83</Words>
  <Application>Microsoft Office PowerPoint</Application>
  <PresentationFormat>Custom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Aharoni</vt:lpstr>
      <vt:lpstr>Arial</vt:lpstr>
      <vt:lpstr>Arial Narrow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Farhan Bin Hamid</dc:creator>
  <cp:lastModifiedBy>Syazwin</cp:lastModifiedBy>
  <cp:revision>186</cp:revision>
  <cp:lastPrinted>2022-09-12T08:48:07Z</cp:lastPrinted>
  <dcterms:created xsi:type="dcterms:W3CDTF">2022-04-21T06:32:20Z</dcterms:created>
  <dcterms:modified xsi:type="dcterms:W3CDTF">2024-05-09T07:58:31Z</dcterms:modified>
</cp:coreProperties>
</file>