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2"/>
    <p:sldId id="263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60"/>
  </p:normalViewPr>
  <p:slideViewPr>
    <p:cSldViewPr>
      <p:cViewPr varScale="1">
        <p:scale>
          <a:sx n="71" d="100"/>
          <a:sy n="71" d="100"/>
        </p:scale>
        <p:origin x="321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8586" y="355853"/>
            <a:ext cx="5805677" cy="4511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1608" y="1782826"/>
            <a:ext cx="5990590" cy="693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45" y="2395945"/>
            <a:ext cx="6662811" cy="1645138"/>
          </a:xfrm>
        </p:spPr>
        <p:txBody>
          <a:bodyPr>
            <a:noAutofit/>
          </a:bodyPr>
          <a:lstStyle/>
          <a:p>
            <a:pPr algn="ctr"/>
            <a:r>
              <a:rPr lang="ms-MY" sz="3886" dirty="0">
                <a:latin typeface="Aharoni" panose="02010803020104030203" pitchFamily="2" charset="-79"/>
                <a:cs typeface="Aharoni" panose="02010803020104030203" pitchFamily="2" charset="-79"/>
              </a:rPr>
              <a:t>KESERAGAMAN </a:t>
            </a:r>
            <a:br>
              <a:rPr lang="ms-MY" sz="3886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ms-MY" sz="3886" dirty="0" smtClean="0">
                <a:latin typeface="Aharoni" panose="02010803020104030203" pitchFamily="2" charset="-79"/>
                <a:cs typeface="Aharoni" panose="02010803020104030203" pitchFamily="2" charset="-79"/>
              </a:rPr>
              <a:t>LABEL</a:t>
            </a:r>
            <a:endParaRPr lang="ms-MY" sz="388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139950-E586-4AA0-91B7-BD86424BBE95}"/>
              </a:ext>
            </a:extLst>
          </p:cNvPr>
          <p:cNvSpPr txBox="1"/>
          <p:nvPr/>
        </p:nvSpPr>
        <p:spPr>
          <a:xfrm>
            <a:off x="779358" y="4194915"/>
            <a:ext cx="59977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defTabSz="987095"/>
            <a:endParaRPr lang="ms-MY" dirty="0"/>
          </a:p>
          <a:p>
            <a:pPr marL="370161" indent="-370161" defTabSz="987095">
              <a:buFont typeface="+mj-lt"/>
              <a:buAutoNum type="arabicPeriod"/>
            </a:pPr>
            <a:r>
              <a:rPr lang="ms-MY" dirty="0"/>
              <a:t>Cetakan perlu di</a:t>
            </a:r>
            <a:r>
              <a:rPr lang="ms-MY" i="1" dirty="0"/>
              <a:t>laminate</a:t>
            </a:r>
            <a:r>
              <a:rPr lang="ms-MY" dirty="0"/>
              <a:t> </a:t>
            </a:r>
            <a:r>
              <a:rPr lang="ms-MY" dirty="0" smtClean="0"/>
              <a:t>dan dipotong mengikut saiz yang telah ditetapkan.</a:t>
            </a:r>
          </a:p>
          <a:p>
            <a:pPr marL="370161" indent="-370161" defTabSz="987095">
              <a:buFont typeface="+mj-lt"/>
              <a:buAutoNum type="arabicPeriod"/>
            </a:pPr>
            <a:r>
              <a:rPr lang="ms-MY" dirty="0" smtClean="0"/>
              <a:t>Cetakan perlu dipaparkan </a:t>
            </a:r>
            <a:r>
              <a:rPr lang="ms-MY" dirty="0"/>
              <a:t>di tempat yang </a:t>
            </a:r>
            <a:r>
              <a:rPr lang="ms-MY" dirty="0" smtClean="0"/>
              <a:t>bersesuaian, di tepi Alat Pemadam Api.</a:t>
            </a:r>
          </a:p>
          <a:p>
            <a:pPr marL="370161" indent="-370161" defTabSz="987095">
              <a:buFont typeface="+mj-lt"/>
              <a:buAutoNum type="arabicPeriod"/>
            </a:pPr>
            <a:r>
              <a:rPr lang="ms-MY" dirty="0" smtClean="0"/>
              <a:t>Tarikh luput hendaklah ditulis dengan menggunakan </a:t>
            </a:r>
            <a:r>
              <a:rPr lang="ms-MY" i="1" dirty="0" smtClean="0"/>
              <a:t>Permenant Marker </a:t>
            </a:r>
            <a:r>
              <a:rPr lang="ms-MY" dirty="0" smtClean="0"/>
              <a:t>berwarna hitam.</a:t>
            </a:r>
            <a:endParaRPr lang="ms-MY" dirty="0"/>
          </a:p>
        </p:txBody>
      </p:sp>
      <p:pic>
        <p:nvPicPr>
          <p:cNvPr id="6" name="Picture 2" descr="https://lh6.googleusercontent.com/8sc8UeRP8zv2tTiWGJlE946chLyq7BIjeh_LAYUpJJsnhlLKGf-Eq8ugV7G2lffGMxTOLS8c46t_EkVRrUpLb6N3zx2SfvMnOBEB-IxcTy5lUDi7PJqF23edos8EwK6tgQ=w12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692" y="614290"/>
            <a:ext cx="1739114" cy="1213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96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50" y="317500"/>
            <a:ext cx="6786450" cy="9982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998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39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Aharoni</vt:lpstr>
      <vt:lpstr>Calibri</vt:lpstr>
      <vt:lpstr>Office Theme</vt:lpstr>
      <vt:lpstr>KESERAGAMAN  LABEL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KESERAGAMAN  ETIKA</dc:title>
  <dc:creator>JMTi-TKE-AZLINA</dc:creator>
  <cp:lastModifiedBy>Syazwin</cp:lastModifiedBy>
  <cp:revision>2</cp:revision>
  <dcterms:created xsi:type="dcterms:W3CDTF">2024-05-03T03:07:35Z</dcterms:created>
  <dcterms:modified xsi:type="dcterms:W3CDTF">2024-05-03T03:27:45Z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2024-05-03T00:00:00Z</vt:filetime>
  </property>
  <property fmtid="{D5CDD505-2E9C-101B-9397-08002B2CF9AE}" pid="5" name="Producer">
    <vt:lpwstr>Microsoft® Word 2016</vt:lpwstr>
  </property>
</Properties>
</file>