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2" r:id="rId2"/>
    <p:sldId id="267" r:id="rId3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0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30/4/2024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30/04/2024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30/04/2024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30/04/2024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25F253D-8176-4931-929E-2FD29C6FA277}"/>
              </a:ext>
            </a:extLst>
          </p:cNvPr>
          <p:cNvGrpSpPr/>
          <p:nvPr/>
        </p:nvGrpSpPr>
        <p:grpSpPr>
          <a:xfrm>
            <a:off x="583035" y="3628046"/>
            <a:ext cx="5535011" cy="2967278"/>
            <a:chOff x="2761076" y="3433082"/>
            <a:chExt cx="5535013" cy="339574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CF95081-F2CA-451A-A3BE-1D12D0F52C2F}"/>
                </a:ext>
              </a:extLst>
            </p:cNvPr>
            <p:cNvSpPr/>
            <p:nvPr/>
          </p:nvSpPr>
          <p:spPr>
            <a:xfrm>
              <a:off x="2761076" y="3445446"/>
              <a:ext cx="2220600" cy="105514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86"/>
              <a:r>
                <a:rPr lang="en-MY" sz="2200" b="1" kern="0" dirty="0" smtClean="0">
                  <a:solidFill>
                    <a:prstClr val="black"/>
                  </a:solidFill>
                  <a:latin typeface="Calibri"/>
                </a:rPr>
                <a:t>             MASUK</a:t>
              </a:r>
              <a:endParaRPr lang="id-ID" sz="2200" b="1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3CFF471-9882-456C-86BC-3FF89EB68CD9}"/>
                </a:ext>
              </a:extLst>
            </p:cNvPr>
            <p:cNvSpPr/>
            <p:nvPr/>
          </p:nvSpPr>
          <p:spPr>
            <a:xfrm>
              <a:off x="2761076" y="5773691"/>
              <a:ext cx="2220600" cy="105514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86"/>
              <a:r>
                <a:rPr lang="en-MY" sz="2000" b="1" kern="0" dirty="0" smtClean="0">
                  <a:solidFill>
                    <a:prstClr val="black"/>
                  </a:solidFill>
                  <a:latin typeface="Calibri"/>
                </a:rPr>
                <a:t>               DALAM </a:t>
              </a:r>
            </a:p>
            <a:p>
              <a:pPr algn="ctr" defTabSz="914286"/>
              <a:r>
                <a:rPr lang="en-MY" sz="2000" b="1" kern="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sz="2000" b="1" kern="0" dirty="0" smtClean="0">
                  <a:solidFill>
                    <a:prstClr val="black"/>
                  </a:solidFill>
                  <a:latin typeface="Calibri"/>
                </a:rPr>
                <a:t>              </a:t>
              </a:r>
              <a:r>
                <a:rPr lang="en-MY" sz="2000" b="1" kern="0" dirty="0" smtClean="0">
                  <a:solidFill>
                    <a:prstClr val="black"/>
                  </a:solidFill>
                  <a:latin typeface="Calibri"/>
                </a:rPr>
                <a:t>TINDAKAN</a:t>
              </a:r>
              <a:endParaRPr lang="id-ID" sz="2000" b="1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CF95081-F2CA-451A-A3BE-1D12D0F52C2F}"/>
                </a:ext>
              </a:extLst>
            </p:cNvPr>
            <p:cNvSpPr/>
            <p:nvPr/>
          </p:nvSpPr>
          <p:spPr>
            <a:xfrm>
              <a:off x="2761076" y="4626106"/>
              <a:ext cx="2220600" cy="105514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86"/>
              <a:r>
                <a:rPr lang="en-MY" sz="2200" b="1" kern="0" dirty="0" smtClean="0">
                  <a:solidFill>
                    <a:prstClr val="black"/>
                  </a:solidFill>
                  <a:latin typeface="Calibri"/>
                </a:rPr>
                <a:t>             </a:t>
              </a:r>
              <a:r>
                <a:rPr lang="en-US" sz="2200" b="1" kern="0" dirty="0">
                  <a:solidFill>
                    <a:prstClr val="black"/>
                  </a:solidFill>
                </a:rPr>
                <a:t>K</a:t>
              </a:r>
              <a:r>
                <a:rPr lang="en-MY" sz="2200" b="1" kern="0" dirty="0">
                  <a:solidFill>
                    <a:prstClr val="black"/>
                  </a:solidFill>
                </a:rPr>
                <a:t>ELUAR</a:t>
              </a:r>
              <a:endParaRPr lang="id-ID" sz="2200" b="1" kern="0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CF95081-F2CA-451A-A3BE-1D12D0F52C2F}"/>
                </a:ext>
              </a:extLst>
            </p:cNvPr>
            <p:cNvSpPr/>
            <p:nvPr/>
          </p:nvSpPr>
          <p:spPr>
            <a:xfrm>
              <a:off x="6075489" y="3433082"/>
              <a:ext cx="2220600" cy="105514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86"/>
              <a:r>
                <a:rPr lang="en-MY" sz="2200" b="1" kern="0" dirty="0" smtClean="0">
                  <a:solidFill>
                    <a:prstClr val="black"/>
                  </a:solidFill>
                  <a:latin typeface="Calibri"/>
                </a:rPr>
                <a:t>             MASUK</a:t>
              </a:r>
              <a:endParaRPr lang="id-ID" sz="2200" b="1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CF95081-F2CA-451A-A3BE-1D12D0F52C2F}"/>
                </a:ext>
              </a:extLst>
            </p:cNvPr>
            <p:cNvSpPr/>
            <p:nvPr/>
          </p:nvSpPr>
          <p:spPr>
            <a:xfrm>
              <a:off x="6075489" y="4613742"/>
              <a:ext cx="2220600" cy="105514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86"/>
              <a:r>
                <a:rPr lang="en-MY" sz="2200" b="1" kern="0" dirty="0" smtClean="0">
                  <a:solidFill>
                    <a:prstClr val="black"/>
                  </a:solidFill>
                  <a:latin typeface="Calibri"/>
                </a:rPr>
                <a:t>             </a:t>
              </a:r>
              <a:r>
                <a:rPr lang="en-US" sz="2200" b="1" kern="0" dirty="0">
                  <a:solidFill>
                    <a:prstClr val="black"/>
                  </a:solidFill>
                </a:rPr>
                <a:t>K</a:t>
              </a:r>
              <a:r>
                <a:rPr lang="en-MY" sz="2200" b="1" kern="0" dirty="0">
                  <a:solidFill>
                    <a:prstClr val="black"/>
                  </a:solidFill>
                </a:rPr>
                <a:t>ELUAR</a:t>
              </a:r>
              <a:endParaRPr lang="id-ID" sz="2200" b="1" kern="0" dirty="0">
                <a:solidFill>
                  <a:prstClr val="black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CD8389F8-F5C7-4C81-91E5-264B64CD2EB6}"/>
              </a:ext>
            </a:extLst>
          </p:cNvPr>
          <p:cNvSpPr txBox="1"/>
          <p:nvPr/>
        </p:nvSpPr>
        <p:spPr>
          <a:xfrm>
            <a:off x="3908265" y="3185220"/>
            <a:ext cx="222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b="1" dirty="0"/>
              <a:t>UNTUK 2 TRAY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8C66EF-C3AB-40A0-82CC-65043FC9ED46}"/>
              </a:ext>
            </a:extLst>
          </p:cNvPr>
          <p:cNvSpPr txBox="1"/>
          <p:nvPr/>
        </p:nvSpPr>
        <p:spPr>
          <a:xfrm>
            <a:off x="561760" y="3185220"/>
            <a:ext cx="222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b="1" dirty="0"/>
              <a:t>UNTUK 3 TRAY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A33F3C0-9617-4D8A-88F4-6CCE0608A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8" y="1527125"/>
            <a:ext cx="6172200" cy="1524000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TAGGING TRAY</a:t>
            </a:r>
            <a:endParaRPr lang="ms-MY" sz="36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649038-42E6-404A-B8EA-B290265E4BFB}"/>
              </a:ext>
            </a:extLst>
          </p:cNvPr>
          <p:cNvSpPr txBox="1"/>
          <p:nvPr/>
        </p:nvSpPr>
        <p:spPr>
          <a:xfrm>
            <a:off x="678049" y="7080661"/>
            <a:ext cx="5501898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s-MY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</a:t>
            </a:r>
          </a:p>
          <a:p>
            <a:pPr marL="400050" marR="0" lvl="0" indent="-4000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ms-MY" kern="0" dirty="0">
                <a:solidFill>
                  <a:prstClr val="black"/>
                </a:solidFill>
              </a:rPr>
              <a:t>C</a:t>
            </a:r>
            <a:r>
              <a:rPr kumimoji="0" lang="ms-MY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etakan</a:t>
            </a:r>
            <a:r>
              <a:rPr kumimoji="0" lang="ms-MY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perlu </a:t>
            </a:r>
            <a:r>
              <a:rPr kumimoji="0" lang="ms-MY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</a:t>
            </a:r>
            <a:r>
              <a:rPr kumimoji="0" lang="ms-MY" sz="18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laminate</a:t>
            </a:r>
            <a:r>
              <a:rPr kumimoji="0" lang="ms-MY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; </a:t>
            </a:r>
          </a:p>
          <a:p>
            <a:pPr marL="400050" marR="0" lvl="0" indent="-4000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ms-MY" kern="0" dirty="0">
                <a:solidFill>
                  <a:prstClr val="black"/>
                </a:solidFill>
              </a:rPr>
              <a:t>d</a:t>
            </a:r>
            <a:r>
              <a:rPr kumimoji="0" lang="ms-MY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ipaparkan</a:t>
            </a:r>
            <a:r>
              <a:rPr kumimoji="0" lang="ms-MY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ms-MY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mengikut susun </a:t>
            </a:r>
            <a:r>
              <a:rPr kumimoji="0" lang="ms-MY" sz="18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tray</a:t>
            </a:r>
            <a:r>
              <a:rPr kumimoji="0" lang="ms-MY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ms-MY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seperti di atas; dan</a:t>
            </a:r>
          </a:p>
          <a:p>
            <a:pPr marL="400050" marR="0" lvl="0" indent="-4000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ms-MY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dipaparkan di tempat yang bersesuaian (bergantung pada kedudukan </a:t>
            </a:r>
            <a:r>
              <a:rPr kumimoji="0" lang="ms-MY" sz="18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tray</a:t>
            </a:r>
            <a:r>
              <a:rPr kumimoji="0" lang="ms-MY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di atas meja)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ms-MY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9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470" y="403161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49" y="3820647"/>
            <a:ext cx="797511" cy="55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77" y="4830291"/>
            <a:ext cx="797511" cy="55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49" y="5770780"/>
            <a:ext cx="797511" cy="55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890" y="3770308"/>
            <a:ext cx="797511" cy="55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889" y="4812119"/>
            <a:ext cx="797511" cy="55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0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171866" y="184924"/>
            <a:ext cx="3018935" cy="2226396"/>
            <a:chOff x="171866" y="184924"/>
            <a:chExt cx="3018935" cy="2226396"/>
          </a:xfrm>
        </p:grpSpPr>
        <p:grpSp>
          <p:nvGrpSpPr>
            <p:cNvPr id="3" name="Group 2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64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8" name="Group 67"/>
          <p:cNvGrpSpPr/>
          <p:nvPr/>
        </p:nvGrpSpPr>
        <p:grpSpPr>
          <a:xfrm>
            <a:off x="3508832" y="196800"/>
            <a:ext cx="3018935" cy="2226396"/>
            <a:chOff x="171866" y="184924"/>
            <a:chExt cx="3018935" cy="2226396"/>
          </a:xfrm>
        </p:grpSpPr>
        <p:grpSp>
          <p:nvGrpSpPr>
            <p:cNvPr id="69" name="Group 68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74" name="Group 73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70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7" name="Group 76"/>
          <p:cNvGrpSpPr/>
          <p:nvPr/>
        </p:nvGrpSpPr>
        <p:grpSpPr>
          <a:xfrm>
            <a:off x="171866" y="2654991"/>
            <a:ext cx="3018935" cy="2226396"/>
            <a:chOff x="171866" y="184924"/>
            <a:chExt cx="3018935" cy="2226396"/>
          </a:xfrm>
        </p:grpSpPr>
        <p:grpSp>
          <p:nvGrpSpPr>
            <p:cNvPr id="78" name="Group 77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79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" name="Group 85"/>
          <p:cNvGrpSpPr/>
          <p:nvPr/>
        </p:nvGrpSpPr>
        <p:grpSpPr>
          <a:xfrm>
            <a:off x="3508832" y="2666867"/>
            <a:ext cx="3018935" cy="2226396"/>
            <a:chOff x="171866" y="184924"/>
            <a:chExt cx="3018935" cy="2226396"/>
          </a:xfrm>
        </p:grpSpPr>
        <p:grpSp>
          <p:nvGrpSpPr>
            <p:cNvPr id="87" name="Group 86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88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5" name="Group 94"/>
          <p:cNvGrpSpPr/>
          <p:nvPr/>
        </p:nvGrpSpPr>
        <p:grpSpPr>
          <a:xfrm>
            <a:off x="171867" y="5077557"/>
            <a:ext cx="3018935" cy="2226396"/>
            <a:chOff x="171866" y="184924"/>
            <a:chExt cx="3018935" cy="2226396"/>
          </a:xfrm>
        </p:grpSpPr>
        <p:grpSp>
          <p:nvGrpSpPr>
            <p:cNvPr id="96" name="Group 95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97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" name="Group 103"/>
          <p:cNvGrpSpPr/>
          <p:nvPr/>
        </p:nvGrpSpPr>
        <p:grpSpPr>
          <a:xfrm>
            <a:off x="3508833" y="5089433"/>
            <a:ext cx="3018935" cy="2226396"/>
            <a:chOff x="171866" y="184924"/>
            <a:chExt cx="3018935" cy="2226396"/>
          </a:xfrm>
        </p:grpSpPr>
        <p:grpSp>
          <p:nvGrpSpPr>
            <p:cNvPr id="105" name="Group 104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106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3" name="Group 112"/>
          <p:cNvGrpSpPr/>
          <p:nvPr/>
        </p:nvGrpSpPr>
        <p:grpSpPr>
          <a:xfrm>
            <a:off x="171867" y="7464497"/>
            <a:ext cx="3018935" cy="2226396"/>
            <a:chOff x="171866" y="184924"/>
            <a:chExt cx="3018935" cy="2226396"/>
          </a:xfrm>
        </p:grpSpPr>
        <p:grpSp>
          <p:nvGrpSpPr>
            <p:cNvPr id="114" name="Group 113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119" name="Group 118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115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2" name="Group 121"/>
          <p:cNvGrpSpPr/>
          <p:nvPr/>
        </p:nvGrpSpPr>
        <p:grpSpPr>
          <a:xfrm>
            <a:off x="3508833" y="7476373"/>
            <a:ext cx="3018935" cy="2226396"/>
            <a:chOff x="171866" y="184924"/>
            <a:chExt cx="3018935" cy="2226396"/>
          </a:xfrm>
        </p:grpSpPr>
        <p:grpSp>
          <p:nvGrpSpPr>
            <p:cNvPr id="123" name="Group 122"/>
            <p:cNvGrpSpPr/>
            <p:nvPr/>
          </p:nvGrpSpPr>
          <p:grpSpPr>
            <a:xfrm rot="16200000">
              <a:off x="568136" y="-211346"/>
              <a:ext cx="2226396" cy="3018935"/>
              <a:chOff x="413495" y="346649"/>
              <a:chExt cx="2226396" cy="3018935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C3CFF471-9882-456C-86BC-3FF89EB68CD9}"/>
                  </a:ext>
                </a:extLst>
              </p:cNvPr>
              <p:cNvSpPr/>
              <p:nvPr/>
            </p:nvSpPr>
            <p:spPr>
              <a:xfrm>
                <a:off x="419292" y="2443580"/>
                <a:ext cx="2220599" cy="922004"/>
              </a:xfrm>
              <a:prstGeom prst="rect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/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 DALAM </a:t>
                </a:r>
              </a:p>
              <a:p>
                <a:pPr algn="ctr" defTabSz="914286"/>
                <a:r>
                  <a:rPr lang="en-MY" sz="2000" b="1" kern="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              </a:t>
                </a:r>
                <a:r>
                  <a:rPr lang="en-MY" sz="2000" b="1" kern="0" dirty="0" smtClean="0">
                    <a:solidFill>
                      <a:prstClr val="black"/>
                    </a:solidFill>
                    <a:latin typeface="Calibri"/>
                  </a:rPr>
                  <a:t>TINDAKAN</a:t>
                </a:r>
                <a:endParaRPr lang="id-ID" sz="2000" b="1" kern="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413495" y="346649"/>
                <a:ext cx="2220599" cy="1953690"/>
                <a:chOff x="583035" y="3638850"/>
                <a:chExt cx="2220599" cy="1953690"/>
              </a:xfrm>
            </p:grpSpPr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3638850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MASUK</a:t>
                  </a:r>
                  <a:endParaRPr lang="id-ID" sz="2200" b="1" kern="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5CF95081-F2CA-451A-A3BE-1D12D0F52C2F}"/>
                    </a:ext>
                  </a:extLst>
                </p:cNvPr>
                <p:cNvSpPr/>
                <p:nvPr/>
              </p:nvSpPr>
              <p:spPr>
                <a:xfrm>
                  <a:off x="583035" y="4670536"/>
                  <a:ext cx="2220599" cy="922004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/>
                  <a:r>
                    <a:rPr lang="en-MY" sz="2200" b="1" kern="0" dirty="0" smtClean="0">
                      <a:solidFill>
                        <a:prstClr val="black"/>
                      </a:solidFill>
                      <a:latin typeface="Calibri"/>
                    </a:rPr>
                    <a:t>             </a:t>
                  </a:r>
                  <a:r>
                    <a:rPr lang="en-US" sz="2200" b="1" kern="0" dirty="0">
                      <a:solidFill>
                        <a:prstClr val="black"/>
                      </a:solidFill>
                    </a:rPr>
                    <a:t>K</a:t>
                  </a:r>
                  <a:r>
                    <a:rPr lang="en-MY" sz="2200" b="1" kern="0" dirty="0">
                      <a:solidFill>
                        <a:prstClr val="black"/>
                      </a:solidFill>
                    </a:rPr>
                    <a:t>ELUAR</a:t>
                  </a:r>
                  <a:endParaRPr lang="id-ID" sz="2200" b="1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124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51262" y="1623860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22526" y="1623861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2" descr="https://lh6.googleusercontent.com/8sc8UeRP8zv2tTiWGJlE946chLyq7BIjeh_LAYUpJJsnhlLKGf-Eq8ugV7G2lffGMxTOLS8c46t_EkVRrUpLb6N3zx2SfvMnOBEB-IxcTy5lUDi7PJqF23edos8EwK6tgQ=w1280"/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331043" y="1623862"/>
              <a:ext cx="797511" cy="556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3992</TotalTime>
  <Words>122</Words>
  <Application>Microsoft Office PowerPoint</Application>
  <PresentationFormat>A4 Paper (210x297 mm)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1_Office Theme</vt:lpstr>
      <vt:lpstr>KESERAGAMAN  TAGGING TRAY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182</cp:revision>
  <cp:lastPrinted>2022-09-12T08:48:07Z</cp:lastPrinted>
  <dcterms:created xsi:type="dcterms:W3CDTF">2022-04-21T06:32:20Z</dcterms:created>
  <dcterms:modified xsi:type="dcterms:W3CDTF">2024-04-30T03:46:07Z</dcterms:modified>
</cp:coreProperties>
</file>